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Arial Narrow"/>
      <p:regular r:id="rId24"/>
      <p:bold r:id="rId25"/>
      <p:italic r:id="rId26"/>
      <p:boldItalic r:id="rId27"/>
    </p:embeddedFont>
    <p:embeddedFont>
      <p:font typeface="Bebas Neue"/>
      <p:regular r:id="rId28"/>
    </p:embeddedFont>
    <p:embeddedFont>
      <p:font typeface="Century Schoolbook"/>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657">
          <p15:clr>
            <a:srgbClr val="A4A3A4"/>
          </p15:clr>
        </p15:guide>
        <p15:guide id="2" pos="302">
          <p15:clr>
            <a:srgbClr val="A4A3A4"/>
          </p15:clr>
        </p15:guide>
      </p15:sldGuideLst>
    </p:ext>
    <p:ext uri="GoogleSlidesCustomDataVersion2">
      <go:slidesCustomData xmlns:go="http://customooxmlschemas.google.com/" r:id="rId33" roundtripDataSignature="AMtx7mjQe5uWz4lT5PcOf849djqlx5qo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657" orient="horz"/>
        <p:guide pos="302"/>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rialNarrow-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alNarrow-italic.fntdata"/><Relationship Id="rId25" Type="http://schemas.openxmlformats.org/officeDocument/2006/relationships/font" Target="fonts/ArialNarrow-bold.fntdata"/><Relationship Id="rId28" Type="http://schemas.openxmlformats.org/officeDocument/2006/relationships/font" Target="fonts/BebasNeue-regular.fntdata"/><Relationship Id="rId27" Type="http://schemas.openxmlformats.org/officeDocument/2006/relationships/font" Target="fonts/ArialNarrow-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enturySchoolbook-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enturySchoolbook-italic.fntdata"/><Relationship Id="rId30" Type="http://schemas.openxmlformats.org/officeDocument/2006/relationships/font" Target="fonts/CenturySchoolbook-bold.fntdata"/><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font" Target="fonts/CenturySchoolbook-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0" Type="http://schemas.openxmlformats.org/officeDocument/2006/relationships/hyperlink" Target="https://he.wikipedia.org/wiki/%D7%9E%D7%94%D7%A4%D7%9B%D7%94" TargetMode="External"/><Relationship Id="rId11" Type="http://schemas.openxmlformats.org/officeDocument/2006/relationships/hyperlink" Target="https://he.wikipedia.org/wiki/1964" TargetMode="External"/><Relationship Id="rId22" Type="http://schemas.openxmlformats.org/officeDocument/2006/relationships/hyperlink" Target="https://he.wikipedia.org/wiki/%D7%97%D7%A7%D7%9C%D7%90%D7%95%D7%AA" TargetMode="External"/><Relationship Id="rId10" Type="http://schemas.openxmlformats.org/officeDocument/2006/relationships/hyperlink" Target="https://he.wikipedia.org/wiki/1959" TargetMode="External"/><Relationship Id="rId21" Type="http://schemas.openxmlformats.org/officeDocument/2006/relationships/hyperlink" Target="https://he.wikipedia.org/wiki/%D7%93%D7%A9%D7%9F" TargetMode="External"/><Relationship Id="rId13" Type="http://schemas.openxmlformats.org/officeDocument/2006/relationships/hyperlink" Target="https://he.wikipedia.org/wiki/%D7%97%D7%A6%D7%A8%D7%99%D7%9D" TargetMode="External"/><Relationship Id="rId12" Type="http://schemas.openxmlformats.org/officeDocument/2006/relationships/hyperlink" Target="https://he.wikipedia.org/wiki/%D7%A7%D7%99%D7%91%D7%95%D7%A5" TargetMode="External"/><Relationship Id="rId1" Type="http://schemas.openxmlformats.org/officeDocument/2006/relationships/notesMaster" Target="../notesMasters/notesMaster1.xml"/><Relationship Id="rId2" Type="http://schemas.openxmlformats.org/officeDocument/2006/relationships/hyperlink" Target="https://en.m.wikipedia.org/wiki/Tomaccio" TargetMode="External"/><Relationship Id="rId3" Type="http://schemas.openxmlformats.org/officeDocument/2006/relationships/hyperlink" Target="https://en.m.wikipedia.org/wiki/Agriculture" TargetMode="External"/><Relationship Id="rId4" Type="http://schemas.openxmlformats.org/officeDocument/2006/relationships/hyperlink" Target="https://en.m.wikipedia.org/wiki/Hebrew_University_of_Jerusalem" TargetMode="External"/><Relationship Id="rId9" Type="http://schemas.openxmlformats.org/officeDocument/2006/relationships/hyperlink" Target="https://he.wikipedia.org/wiki/%D7%A9%D7%A0%D7%95%D7%AA_%D7%94-60_%D7%A9%D7%9C_%D7%94%D7%9E%D7%90%D7%94_%D7%94-20" TargetMode="External"/><Relationship Id="rId15" Type="http://schemas.openxmlformats.org/officeDocument/2006/relationships/hyperlink" Target="https://he.wikipedia.org/wiki/%D7%A4%D7%98%D7%A0%D7%98" TargetMode="External"/><Relationship Id="rId14" Type="http://schemas.openxmlformats.org/officeDocument/2006/relationships/hyperlink" Target="https://he.wikipedia.org/wiki/%D7%A0%D7%98%D7%A4%D7%99%D7%9D" TargetMode="External"/><Relationship Id="rId17" Type="http://schemas.openxmlformats.org/officeDocument/2006/relationships/hyperlink" Target="https://he.wikipedia.org/wiki/%D7%99%D7%A2%D7%A7%D7%91_%D7%9E%D7%95%D7%98%D7%A1" TargetMode="External"/><Relationship Id="rId16" Type="http://schemas.openxmlformats.org/officeDocument/2006/relationships/hyperlink" Target="https://he.wikipedia.org/wiki/%D7%93%D7%9F_%D7%92%D7%95%D7%9C%D7%93%D7%91%D7%A8%D7%92" TargetMode="External"/><Relationship Id="rId5" Type="http://schemas.openxmlformats.org/officeDocument/2006/relationships/hyperlink" Target="https://en.m.wikipedia.org/wiki/Rehovot" TargetMode="External"/><Relationship Id="rId19" Type="http://schemas.openxmlformats.org/officeDocument/2006/relationships/hyperlink" Target="https://he.wikipedia.org/wiki/%D7%99%D7%A9%D7%A8%D7%90%D7%9C" TargetMode="External"/><Relationship Id="rId6" Type="http://schemas.openxmlformats.org/officeDocument/2006/relationships/hyperlink" Target="https://en.m.wikipedia.org/wiki/Peru" TargetMode="External"/><Relationship Id="rId18" Type="http://schemas.openxmlformats.org/officeDocument/2006/relationships/hyperlink" Target="https://he.wikipedia.org/wiki/%D7%94%D7%A9%D7%A7%D7%99%D7%94_%D7%91%D7%98%D7%A4%D7%98%D7%95%D7%A3#cite_note-1" TargetMode="External"/><Relationship Id="rId7" Type="http://schemas.openxmlformats.org/officeDocument/2006/relationships/hyperlink" Target="https://he.wikipedia.org/wiki/%D7%A9%D7%9E%D7%97%D7%94_%D7%91%D7%9C%D7%90%D7%A1" TargetMode="External"/><Relationship Id="rId8" Type="http://schemas.openxmlformats.org/officeDocument/2006/relationships/hyperlink" Target="https://he.wikipedia.org/wiki/%D7%A9%D7%A0%D7%95%D7%AA_%D7%94-50_%D7%A9%D7%9C_%D7%94%D7%9E%D7%90%D7%94_%D7%94-2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0" Type="http://schemas.openxmlformats.org/officeDocument/2006/relationships/hyperlink" Target="https://he.wikipedia.org/wiki/%D7%91%D7%99%D7%AA_%D7%94%D7%97%D7%95%D7%9C%D7%99%D7%9D_%D7%94%D7%95%D7%95%D7%98%D7%A8%D7%99%D7%A0%D7%A8%D7%99_%D7%94%D7%90%D7%95%D7%A0%D7%99%D7%91%D7%A8%D7%A1%D7%99%D7%98%D7%90%D7%99" TargetMode="External"/><Relationship Id="rId11" Type="http://schemas.openxmlformats.org/officeDocument/2006/relationships/hyperlink" Target="https://he.wikipedia.org/wiki/%D7%94%D7%90%D7%A7%D7%93%D7%9E%D7%99%D7%94_%D7%9C%D7%9C%D7%A9%D7%95%D7%9F_%D7%94%D7%A2%D7%91%D7%A8%D7%99%D7%AA" TargetMode="External"/><Relationship Id="rId22" Type="http://schemas.openxmlformats.org/officeDocument/2006/relationships/hyperlink" Target="https://he.wikipedia.org/wiki/%D7%90%D7%99%D7%9C%D7%AA" TargetMode="External"/><Relationship Id="rId10" Type="http://schemas.openxmlformats.org/officeDocument/2006/relationships/hyperlink" Target="https://he.wikipedia.org/wiki/%D7%9E%D7%A8%D7%9B%D7%96_%D7%90%D7%A8%D7%A6%D7%99_%D7%9C%D7%91%D7%97%D7%99%D7%A0%D7%95%D7%AA_%D7%95%D7%9C%D7%94%D7%A2%D7%A8%D7%9B%D7%94" TargetMode="External"/><Relationship Id="rId21" Type="http://schemas.openxmlformats.org/officeDocument/2006/relationships/hyperlink" Target="https://he.wikipedia.org/wiki/%D7%91%D7%99%D7%95%D7%9C%D7%95%D7%92%D7%99%D7%94_%D7%99%D7%9E%D7%99%D7%AA" TargetMode="External"/><Relationship Id="rId13" Type="http://schemas.openxmlformats.org/officeDocument/2006/relationships/hyperlink" Target="https://he.wikipedia.org/wiki/%D7%9E%D7%A8%D7%9B%D7%96_%D7%A8%D7%A4%D7%95%D7%90%D7%99_%D7%94%D7%93%D7%A1%D7%94" TargetMode="External"/><Relationship Id="rId12" Type="http://schemas.openxmlformats.org/officeDocument/2006/relationships/hyperlink" Target="https://he.wikipedia.org/wiki/%D7%94%D7%90%D7%A7%D7%93%D7%9E%D7%99%D7%94_%D7%9C%D7%9E%D7%95%D7%A1%D7%99%D7%A7%D7%94_%D7%95%D7%9C%D7%9E%D7%97%D7%95%D7%9C_%D7%91%D7%99%D7%A8%D7%95%D7%A9%D7%9C%D7%99%D7%9D" TargetMode="External"/><Relationship Id="rId1" Type="http://schemas.openxmlformats.org/officeDocument/2006/relationships/notesMaster" Target="../notesMasters/notesMaster1.xml"/><Relationship Id="rId2" Type="http://schemas.openxmlformats.org/officeDocument/2006/relationships/hyperlink" Target="https://he.wikipedia.org/wiki/%D7%94%D7%A8_%D7%94%D7%A6%D7%95%D7%A4%D7%99%D7%9D" TargetMode="External"/><Relationship Id="rId3" Type="http://schemas.openxmlformats.org/officeDocument/2006/relationships/hyperlink" Target="https://he.wikipedia.org/wiki/%D7%A4%D7%A7%D7%95%D7%9C%D7%98%D7%94" TargetMode="External"/><Relationship Id="rId4" Type="http://schemas.openxmlformats.org/officeDocument/2006/relationships/hyperlink" Target="https://he.wikipedia.org/wiki/%D7%92%D7%91%D7%A2%D7%AA_%D7%A8%D7%9D" TargetMode="External"/><Relationship Id="rId9" Type="http://schemas.openxmlformats.org/officeDocument/2006/relationships/hyperlink" Target="https://he.wikipedia.org/wiki/%D7%94%D7%A1%D7%A4%D7%A8%D7%99%D7%99%D7%94_%D7%94%D7%9C%D7%90%D7%95%D7%9E%D7%99%D7%AA" TargetMode="External"/><Relationship Id="rId15" Type="http://schemas.openxmlformats.org/officeDocument/2006/relationships/hyperlink" Target="https://he.wikipedia.org/wiki/%D7%A8%D7%A4%D7%95%D7%90%D7%AA_%D7%A9%D7%99%D7%A0%D7%99%D7%99%D7%9D" TargetMode="External"/><Relationship Id="rId14" Type="http://schemas.openxmlformats.org/officeDocument/2006/relationships/hyperlink" Target="https://he.wikipedia.org/wiki/%D7%A8%D7%A4%D7%95%D7%90%D7%94" TargetMode="External"/><Relationship Id="rId17" Type="http://schemas.openxmlformats.org/officeDocument/2006/relationships/hyperlink" Target="https://he.wikipedia.org/wiki/%D7%94%D7%A4%D7%A7%D7%95%D7%9C%D7%98%D7%94_%D7%9C%D7%97%D7%A7%D7%9C%D7%90%D7%95%D7%AA,_%D7%9E%D7%96%D7%95%D7%9F_%D7%95%D7%A1%D7%91%D7%99%D7%91%D7%94_%D7%A2%22%D7%A9_%D7%A8%D7%95%D7%91%D7%A8%D7%98_%D7%94._%D7%A1%D7%9E%D7%99%D7%AA" TargetMode="External"/><Relationship Id="rId16" Type="http://schemas.openxmlformats.org/officeDocument/2006/relationships/hyperlink" Target="https://he.wikipedia.org/wiki/%D7%A8%D7%97%D7%95%D7%91%D7%95%D7%AA" TargetMode="External"/><Relationship Id="rId5" Type="http://schemas.openxmlformats.org/officeDocument/2006/relationships/hyperlink" Target="https://he.wikipedia.org/wiki/%D7%9E%D7%AA%D7%9E%D7%98%D7%99%D7%A7%D7%94" TargetMode="External"/><Relationship Id="rId19" Type="http://schemas.openxmlformats.org/officeDocument/2006/relationships/hyperlink" Target="https://he.wikipedia.org/wiki/%D7%9E%D7%9B%D7%95%D7%9F_%D7%95%D7%95%D7%9C%D7%A7%D7%A0%D7%99" TargetMode="External"/><Relationship Id="rId6" Type="http://schemas.openxmlformats.org/officeDocument/2006/relationships/hyperlink" Target="https://he.wikipedia.org/wiki/%D7%9E%D7%93%D7%A2%D7%99_%D7%94%D7%98%D7%91%D7%A2" TargetMode="External"/><Relationship Id="rId18" Type="http://schemas.openxmlformats.org/officeDocument/2006/relationships/hyperlink" Target="https://he.wikipedia.org/wiki/%D7%91%D7%99%D7%AA_%D7%94%D7%A1%D7%A4%D7%A8_%D7%9C%D7%A8%D7%A4%D7%95%D7%90%D7%94_%D7%95%D7%98%D7%A8%D7%99%D7%A0%D7%A8%D7%99%D7%AA_%D7%A2%22%D7%A9_%D7%A7%D7%95%D7%A8%D7%98" TargetMode="External"/><Relationship Id="rId7" Type="http://schemas.openxmlformats.org/officeDocument/2006/relationships/hyperlink" Target="https://he.wikipedia.org/wiki/%D7%94%D7%95%D7%A8%D7%90%D7%AA_%D7%94%D7%9E%D7%93%D7%A2%D7%99%D7%9D" TargetMode="External"/><Relationship Id="rId8" Type="http://schemas.openxmlformats.org/officeDocument/2006/relationships/hyperlink" Target="https://he.wikipedia.org/w/index.php?title=%D7%9E%D7%93%D7%A2_%D7%99%D7%99%D7%A9%D7%95%D7%9E%D7%99&amp;action=edit&amp;redlink=1"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327" name="Google Shape;32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8" name="Google Shape;32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Even = par</a:t>
            </a:r>
            <a:endParaRPr/>
          </a:p>
          <a:p>
            <a:pPr indent="0" lvl="0" marL="0" rtl="0" algn="l">
              <a:spcBef>
                <a:spcPts val="0"/>
              </a:spcBef>
              <a:spcAft>
                <a:spcPts val="0"/>
              </a:spcAft>
              <a:buNone/>
            </a:pPr>
            <a:r>
              <a:rPr lang="en-US"/>
              <a:t>Off = impar</a:t>
            </a:r>
            <a:endParaRPr/>
          </a:p>
        </p:txBody>
      </p:sp>
      <p:sp>
        <p:nvSpPr>
          <p:cNvPr id="358" name="Google Shape;35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514" name="Google Shape;51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5" name="Google Shape;51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chemeClr val="dk1"/>
                </a:solidFill>
                <a:latin typeface="Calibri"/>
                <a:ea typeface="Calibri"/>
                <a:cs typeface="Calibri"/>
                <a:sym typeface="Calibri"/>
              </a:rPr>
              <a:t>The </a:t>
            </a:r>
            <a:r>
              <a:rPr b="0" i="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Tomaccio</a:t>
            </a:r>
            <a:r>
              <a:rPr b="0" i="0" lang="en-US" sz="1200">
                <a:solidFill>
                  <a:schemeClr val="dk1"/>
                </a:solidFill>
                <a:latin typeface="Calibri"/>
                <a:ea typeface="Calibri"/>
                <a:cs typeface="Calibri"/>
                <a:sym typeface="Calibri"/>
              </a:rPr>
              <a:t> tomato, an improved variety of cherry tomato with increased shelf life, was developed by Nahum Kedar and Chaim Rabinovitch of the </a:t>
            </a:r>
            <a:r>
              <a:rPr b="0" i="0" lang="en-US" sz="1200" u="sng" strike="noStrike">
                <a:solidFill>
                  <a:schemeClr val="dk1"/>
                </a:solidFill>
                <a:latin typeface="Calibri"/>
                <a:ea typeface="Calibri"/>
                <a:cs typeface="Calibri"/>
                <a:sym typeface="Calibri"/>
                <a:hlinkClick r:id="rId3">
                  <a:extLst>
                    <a:ext uri="{A12FA001-AC4F-418D-AE19-62706E023703}">
                      <ahyp:hlinkClr val="tx"/>
                    </a:ext>
                  </a:extLst>
                </a:hlinkClick>
              </a:rPr>
              <a:t>Agriculture</a:t>
            </a:r>
            <a:r>
              <a:rPr b="0" i="0" lang="en-US" sz="1200">
                <a:solidFill>
                  <a:schemeClr val="dk1"/>
                </a:solidFill>
                <a:latin typeface="Calibri"/>
                <a:ea typeface="Calibri"/>
                <a:cs typeface="Calibri"/>
                <a:sym typeface="Calibri"/>
              </a:rPr>
              <a:t> Faculty of the </a:t>
            </a:r>
            <a:r>
              <a:rPr b="0" i="0" lang="en-US" sz="1200" u="sng" strike="noStrike">
                <a:solidFill>
                  <a:schemeClr val="dk1"/>
                </a:solidFill>
                <a:latin typeface="Calibri"/>
                <a:ea typeface="Calibri"/>
                <a:cs typeface="Calibri"/>
                <a:sym typeface="Calibri"/>
                <a:hlinkClick r:id="rId4">
                  <a:extLst>
                    <a:ext uri="{A12FA001-AC4F-418D-AE19-62706E023703}">
                      <ahyp:hlinkClr val="tx"/>
                    </a:ext>
                  </a:extLst>
                </a:hlinkClick>
              </a:rPr>
              <a:t>Hebrew University of Jerusalem</a:t>
            </a:r>
            <a:r>
              <a:rPr b="0" i="0" lang="en-US" sz="1200">
                <a:solidFill>
                  <a:schemeClr val="dk1"/>
                </a:solidFill>
                <a:latin typeface="Calibri"/>
                <a:ea typeface="Calibri"/>
                <a:cs typeface="Calibri"/>
                <a:sym typeface="Calibri"/>
              </a:rPr>
              <a:t> on its </a:t>
            </a:r>
            <a:r>
              <a:rPr b="0" i="0" lang="en-US" sz="1200" u="sng" strike="noStrike">
                <a:solidFill>
                  <a:schemeClr val="dk1"/>
                </a:solidFill>
                <a:latin typeface="Calibri"/>
                <a:ea typeface="Calibri"/>
                <a:cs typeface="Calibri"/>
                <a:sym typeface="Calibri"/>
                <a:hlinkClick r:id="rId5">
                  <a:extLst>
                    <a:ext uri="{A12FA001-AC4F-418D-AE19-62706E023703}">
                      <ahyp:hlinkClr val="tx"/>
                    </a:ext>
                  </a:extLst>
                </a:hlinkClick>
              </a:rPr>
              <a:t>Rehovot</a:t>
            </a:r>
            <a:r>
              <a:rPr b="0" i="0" lang="en-US" sz="1200">
                <a:solidFill>
                  <a:schemeClr val="dk1"/>
                </a:solidFill>
                <a:latin typeface="Calibri"/>
                <a:ea typeface="Calibri"/>
                <a:cs typeface="Calibri"/>
                <a:sym typeface="Calibri"/>
              </a:rPr>
              <a:t> Campus. It is the result of a 12-year breeding program using wild </a:t>
            </a:r>
            <a:r>
              <a:rPr b="0" i="0" lang="en-US" sz="1200" u="sng" strike="noStrike">
                <a:solidFill>
                  <a:schemeClr val="dk1"/>
                </a:solidFill>
                <a:latin typeface="Calibri"/>
                <a:ea typeface="Calibri"/>
                <a:cs typeface="Calibri"/>
                <a:sym typeface="Calibri"/>
                <a:hlinkClick r:id="rId6">
                  <a:extLst>
                    <a:ext uri="{A12FA001-AC4F-418D-AE19-62706E023703}">
                      <ahyp:hlinkClr val="tx"/>
                    </a:ext>
                  </a:extLst>
                </a:hlinkClick>
              </a:rPr>
              <a:t>Peruvian</a:t>
            </a:r>
            <a:r>
              <a:rPr b="0" i="0" lang="en-US" sz="1200">
                <a:solidFill>
                  <a:schemeClr val="dk1"/>
                </a:solidFill>
                <a:latin typeface="Calibri"/>
                <a:ea typeface="Calibri"/>
                <a:cs typeface="Calibri"/>
                <a:sym typeface="Calibri"/>
              </a:rPr>
              <a:t> tomato species to create a sweet snack tomato with improved ripening time and shelf life.</a:t>
            </a:r>
            <a:endParaRPr/>
          </a:p>
          <a:p>
            <a:pPr indent="0" lvl="0" marL="0" rtl="1" algn="r">
              <a:spcBef>
                <a:spcPts val="0"/>
              </a:spcBef>
              <a:spcAft>
                <a:spcPts val="0"/>
              </a:spcAft>
              <a:buNone/>
            </a:pPr>
            <a:r>
              <a:rPr b="0" i="0" lang="en-US" sz="1200">
                <a:solidFill>
                  <a:schemeClr val="dk1"/>
                </a:solidFill>
                <a:latin typeface="Calibri"/>
                <a:ea typeface="Calibri"/>
                <a:cs typeface="Calibri"/>
                <a:sym typeface="Calibri"/>
              </a:rPr>
              <a:t>השקיה בטפטוף</a:t>
            </a:r>
            <a:endParaRPr/>
          </a:p>
          <a:p>
            <a:pPr indent="0" lvl="0" marL="0" rtl="1" algn="r">
              <a:spcBef>
                <a:spcPts val="0"/>
              </a:spcBef>
              <a:spcAft>
                <a:spcPts val="0"/>
              </a:spcAft>
              <a:buNone/>
            </a:pPr>
            <a:r>
              <a:rPr b="0" i="0" lang="en-US" sz="1200">
                <a:solidFill>
                  <a:schemeClr val="dk1"/>
                </a:solidFill>
                <a:latin typeface="Calibri"/>
                <a:ea typeface="Calibri"/>
                <a:cs typeface="Calibri"/>
                <a:sym typeface="Calibri"/>
              </a:rPr>
              <a:t>הטפטפת ושיטת ההשקיה המבוססת עליה הומצאו, יוצרו והופצו על ידי </a:t>
            </a:r>
            <a:r>
              <a:rPr b="1" i="0" lang="en-US" sz="1200">
                <a:solidFill>
                  <a:schemeClr val="dk1"/>
                </a:solidFill>
                <a:latin typeface="Calibri"/>
                <a:ea typeface="Calibri"/>
                <a:cs typeface="Calibri"/>
                <a:sym typeface="Calibri"/>
              </a:rPr>
              <a:t>המהנדס הישראלי </a:t>
            </a:r>
            <a:r>
              <a:rPr b="1" i="0" lang="en-US" sz="1200" u="sng" strike="noStrike">
                <a:solidFill>
                  <a:schemeClr val="dk1"/>
                </a:solidFill>
                <a:latin typeface="Calibri"/>
                <a:ea typeface="Calibri"/>
                <a:cs typeface="Calibri"/>
                <a:sym typeface="Calibri"/>
                <a:hlinkClick r:id="rId7">
                  <a:extLst>
                    <a:ext uri="{A12FA001-AC4F-418D-AE19-62706E023703}">
                      <ahyp:hlinkClr val="tx"/>
                    </a:ext>
                  </a:extLst>
                </a:hlinkClick>
              </a:rPr>
              <a:t>שמחה בלאס</a:t>
            </a:r>
            <a:r>
              <a:rPr b="1" i="0" lang="en-US" sz="1200">
                <a:solidFill>
                  <a:schemeClr val="dk1"/>
                </a:solidFill>
                <a:latin typeface="Calibri"/>
                <a:ea typeface="Calibri"/>
                <a:cs typeface="Calibri"/>
                <a:sym typeface="Calibri"/>
              </a:rPr>
              <a:t> ובנו ישעיהו בסוף </a:t>
            </a:r>
            <a:r>
              <a:rPr b="1" i="0" lang="en-US" sz="1200" u="sng" strike="noStrike">
                <a:solidFill>
                  <a:schemeClr val="dk1"/>
                </a:solidFill>
                <a:latin typeface="Calibri"/>
                <a:ea typeface="Calibri"/>
                <a:cs typeface="Calibri"/>
                <a:sym typeface="Calibri"/>
                <a:hlinkClick r:id="rId8">
                  <a:extLst>
                    <a:ext uri="{A12FA001-AC4F-418D-AE19-62706E023703}">
                      <ahyp:hlinkClr val="tx"/>
                    </a:ext>
                  </a:extLst>
                </a:hlinkClick>
              </a:rPr>
              <a:t>שנות ה-50</a:t>
            </a:r>
            <a:r>
              <a:rPr b="0" i="0" lang="en-US" sz="1200">
                <a:solidFill>
                  <a:schemeClr val="dk1"/>
                </a:solidFill>
                <a:latin typeface="Calibri"/>
                <a:ea typeface="Calibri"/>
                <a:cs typeface="Calibri"/>
                <a:sym typeface="Calibri"/>
              </a:rPr>
              <a:t> ובמחצית הראשונה של </a:t>
            </a:r>
            <a:r>
              <a:rPr b="0" i="0" lang="en-US" sz="1200" u="sng" strike="noStrike">
                <a:solidFill>
                  <a:schemeClr val="dk1"/>
                </a:solidFill>
                <a:latin typeface="Calibri"/>
                <a:ea typeface="Calibri"/>
                <a:cs typeface="Calibri"/>
                <a:sym typeface="Calibri"/>
                <a:hlinkClick r:id="rId9">
                  <a:extLst>
                    <a:ext uri="{A12FA001-AC4F-418D-AE19-62706E023703}">
                      <ahyp:hlinkClr val="tx"/>
                    </a:ext>
                  </a:extLst>
                </a:hlinkClick>
              </a:rPr>
              <a:t>שנות ה-60</a:t>
            </a:r>
            <a:r>
              <a:rPr b="0" i="0" lang="en-US" sz="1200">
                <a:solidFill>
                  <a:schemeClr val="dk1"/>
                </a:solidFill>
                <a:latin typeface="Calibri"/>
                <a:ea typeface="Calibri"/>
                <a:cs typeface="Calibri"/>
                <a:sym typeface="Calibri"/>
              </a:rPr>
              <a:t>, כאשר מערכת ההשקיה הניסיונית הראשונה הותקנה על ידם בשנת </a:t>
            </a:r>
            <a:r>
              <a:rPr b="0" i="0" lang="en-US" sz="1200" u="sng" strike="noStrike">
                <a:solidFill>
                  <a:schemeClr val="dk1"/>
                </a:solidFill>
                <a:latin typeface="Calibri"/>
                <a:ea typeface="Calibri"/>
                <a:cs typeface="Calibri"/>
                <a:sym typeface="Calibri"/>
                <a:hlinkClick r:id="rId10">
                  <a:extLst>
                    <a:ext uri="{A12FA001-AC4F-418D-AE19-62706E023703}">
                      <ahyp:hlinkClr val="tx"/>
                    </a:ext>
                  </a:extLst>
                </a:hlinkClick>
              </a:rPr>
              <a:t>1959</a:t>
            </a:r>
            <a:r>
              <a:rPr b="0" i="0" lang="en-US" sz="1200">
                <a:solidFill>
                  <a:schemeClr val="dk1"/>
                </a:solidFill>
                <a:latin typeface="Calibri"/>
                <a:ea typeface="Calibri"/>
                <a:cs typeface="Calibri"/>
                <a:sym typeface="Calibri"/>
              </a:rPr>
              <a:t>. בסוף </a:t>
            </a:r>
            <a:r>
              <a:rPr b="1" i="0" lang="en-US" sz="1200">
                <a:solidFill>
                  <a:schemeClr val="dk1"/>
                </a:solidFill>
                <a:latin typeface="Calibri"/>
                <a:ea typeface="Calibri"/>
                <a:cs typeface="Calibri"/>
                <a:sym typeface="Calibri"/>
              </a:rPr>
              <a:t>שנת </a:t>
            </a:r>
            <a:r>
              <a:rPr b="1" i="0" lang="en-US" sz="1200" u="sng" strike="noStrike">
                <a:solidFill>
                  <a:schemeClr val="dk1"/>
                </a:solidFill>
                <a:latin typeface="Calibri"/>
                <a:ea typeface="Calibri"/>
                <a:cs typeface="Calibri"/>
                <a:sym typeface="Calibri"/>
                <a:hlinkClick r:id="rId11">
                  <a:extLst>
                    <a:ext uri="{A12FA001-AC4F-418D-AE19-62706E023703}">
                      <ahyp:hlinkClr val="tx"/>
                    </a:ext>
                  </a:extLst>
                </a:hlinkClick>
              </a:rPr>
              <a:t>1964</a:t>
            </a:r>
            <a:r>
              <a:rPr b="1" i="0" lang="en-US" sz="1200">
                <a:solidFill>
                  <a:schemeClr val="dk1"/>
                </a:solidFill>
                <a:latin typeface="Calibri"/>
                <a:ea typeface="Calibri"/>
                <a:cs typeface="Calibri"/>
                <a:sym typeface="Calibri"/>
              </a:rPr>
              <a:t> ייסדו, יחד עם </a:t>
            </a:r>
            <a:r>
              <a:rPr b="1" i="0" lang="en-US" sz="1200" u="sng" strike="noStrike">
                <a:solidFill>
                  <a:schemeClr val="dk1"/>
                </a:solidFill>
                <a:latin typeface="Calibri"/>
                <a:ea typeface="Calibri"/>
                <a:cs typeface="Calibri"/>
                <a:sym typeface="Calibri"/>
                <a:hlinkClick r:id="rId12">
                  <a:extLst>
                    <a:ext uri="{A12FA001-AC4F-418D-AE19-62706E023703}">
                      <ahyp:hlinkClr val="tx"/>
                    </a:ext>
                  </a:extLst>
                </a:hlinkClick>
              </a:rPr>
              <a:t>קיבוץ</a:t>
            </a:r>
            <a:r>
              <a:rPr b="1" i="0" lang="en-US" sz="1200">
                <a:solidFill>
                  <a:schemeClr val="dk1"/>
                </a:solidFill>
                <a:latin typeface="Calibri"/>
                <a:ea typeface="Calibri"/>
                <a:cs typeface="Calibri"/>
                <a:sym typeface="Calibri"/>
              </a:rPr>
              <a:t> </a:t>
            </a:r>
            <a:r>
              <a:rPr b="1" i="0" lang="en-US" sz="1200" u="sng" strike="noStrike">
                <a:solidFill>
                  <a:schemeClr val="dk1"/>
                </a:solidFill>
                <a:latin typeface="Calibri"/>
                <a:ea typeface="Calibri"/>
                <a:cs typeface="Calibri"/>
                <a:sym typeface="Calibri"/>
                <a:hlinkClick r:id="rId13">
                  <a:extLst>
                    <a:ext uri="{A12FA001-AC4F-418D-AE19-62706E023703}">
                      <ahyp:hlinkClr val="tx"/>
                    </a:ext>
                  </a:extLst>
                </a:hlinkClick>
              </a:rPr>
              <a:t>חצרים</a:t>
            </a:r>
            <a:r>
              <a:rPr b="1" i="0" lang="en-US" sz="1200">
                <a:solidFill>
                  <a:schemeClr val="dk1"/>
                </a:solidFill>
                <a:latin typeface="Calibri"/>
                <a:ea typeface="Calibri"/>
                <a:cs typeface="Calibri"/>
                <a:sym typeface="Calibri"/>
              </a:rPr>
              <a:t>, את חברת </a:t>
            </a:r>
            <a:r>
              <a:rPr b="1" i="0" lang="en-US" sz="1200" u="sng" strike="noStrike">
                <a:solidFill>
                  <a:schemeClr val="dk1"/>
                </a:solidFill>
                <a:latin typeface="Calibri"/>
                <a:ea typeface="Calibri"/>
                <a:cs typeface="Calibri"/>
                <a:sym typeface="Calibri"/>
                <a:hlinkClick r:id="rId14">
                  <a:extLst>
                    <a:ext uri="{A12FA001-AC4F-418D-AE19-62706E023703}">
                      <ahyp:hlinkClr val="tx"/>
                    </a:ext>
                  </a:extLst>
                </a:hlinkClick>
              </a:rPr>
              <a:t>נטפים</a:t>
            </a:r>
            <a:r>
              <a:rPr b="1" i="0" lang="en-US" sz="1200">
                <a:solidFill>
                  <a:schemeClr val="dk1"/>
                </a:solidFill>
                <a:latin typeface="Calibri"/>
                <a:ea typeface="Calibri"/>
                <a:cs typeface="Calibri"/>
                <a:sym typeface="Calibri"/>
              </a:rPr>
              <a:t>,</a:t>
            </a:r>
            <a:r>
              <a:rPr b="0" i="0" lang="en-US" sz="1200">
                <a:solidFill>
                  <a:schemeClr val="dk1"/>
                </a:solidFill>
                <a:latin typeface="Calibri"/>
                <a:ea typeface="Calibri"/>
                <a:cs typeface="Calibri"/>
                <a:sym typeface="Calibri"/>
              </a:rPr>
              <a:t> אליה העבירו את כל הפעילות העסקית שלהם בתחום הטפטוף, לרבות אפשרות השימוש ב</a:t>
            </a:r>
            <a:r>
              <a:rPr b="0" i="0" lang="en-US" sz="1200" u="sng" strike="noStrike">
                <a:solidFill>
                  <a:schemeClr val="dk1"/>
                </a:solidFill>
                <a:latin typeface="Calibri"/>
                <a:ea typeface="Calibri"/>
                <a:cs typeface="Calibri"/>
                <a:sym typeface="Calibri"/>
                <a:hlinkClick r:id="rId15">
                  <a:extLst>
                    <a:ext uri="{A12FA001-AC4F-418D-AE19-62706E023703}">
                      <ahyp:hlinkClr val="tx"/>
                    </a:ext>
                  </a:extLst>
                </a:hlinkClick>
              </a:rPr>
              <a:t>פטנטים</a:t>
            </a:r>
            <a:r>
              <a:rPr b="0" i="0" lang="en-US" sz="1200">
                <a:solidFill>
                  <a:schemeClr val="dk1"/>
                </a:solidFill>
                <a:latin typeface="Calibri"/>
                <a:ea typeface="Calibri"/>
                <a:cs typeface="Calibri"/>
                <a:sym typeface="Calibri"/>
              </a:rPr>
              <a:t> שלהם. </a:t>
            </a:r>
            <a:r>
              <a:rPr b="1" i="0" lang="en-US" sz="1200">
                <a:solidFill>
                  <a:schemeClr val="dk1"/>
                </a:solidFill>
                <a:latin typeface="Calibri"/>
                <a:ea typeface="Calibri"/>
                <a:cs typeface="Calibri"/>
                <a:sym typeface="Calibri"/>
              </a:rPr>
              <a:t>חלק מהותי בפיתוח וקידום התחום והפצתו בכל רחבי העולם מיוחס לפרופ' </a:t>
            </a:r>
            <a:r>
              <a:rPr b="1" i="0" lang="en-US" sz="1200" u="sng" strike="noStrike">
                <a:solidFill>
                  <a:schemeClr val="dk1"/>
                </a:solidFill>
                <a:latin typeface="Calibri"/>
                <a:ea typeface="Calibri"/>
                <a:cs typeface="Calibri"/>
                <a:sym typeface="Calibri"/>
                <a:hlinkClick r:id="rId16">
                  <a:extLst>
                    <a:ext uri="{A12FA001-AC4F-418D-AE19-62706E023703}">
                      <ahyp:hlinkClr val="tx"/>
                    </a:ext>
                  </a:extLst>
                </a:hlinkClick>
              </a:rPr>
              <a:t>דן גולדברג</a:t>
            </a:r>
            <a:r>
              <a:rPr b="1" i="0" lang="en-US" sz="1200">
                <a:solidFill>
                  <a:schemeClr val="dk1"/>
                </a:solidFill>
                <a:latin typeface="Calibri"/>
                <a:ea typeface="Calibri"/>
                <a:cs typeface="Calibri"/>
                <a:sym typeface="Calibri"/>
              </a:rPr>
              <a:t> מהפקולטה לחקלאות ברחובות.</a:t>
            </a:r>
            <a:endParaRPr/>
          </a:p>
          <a:p>
            <a:pPr indent="0" lvl="0" marL="0" rtl="1" algn="r">
              <a:spcBef>
                <a:spcPts val="0"/>
              </a:spcBef>
              <a:spcAft>
                <a:spcPts val="0"/>
              </a:spcAft>
              <a:buNone/>
            </a:pPr>
            <a:r>
              <a:rPr b="0" i="0" lang="en-US" sz="1200">
                <a:solidFill>
                  <a:schemeClr val="dk1"/>
                </a:solidFill>
                <a:latin typeface="Calibri"/>
                <a:ea typeface="Calibri"/>
                <a:cs typeface="Calibri"/>
                <a:sym typeface="Calibri"/>
              </a:rPr>
              <a:t>ישנם הטוענים כי האגרונום </a:t>
            </a:r>
            <a:r>
              <a:rPr b="0" i="0" lang="en-US" sz="1200" u="sng" strike="noStrike">
                <a:solidFill>
                  <a:schemeClr val="dk1"/>
                </a:solidFill>
                <a:latin typeface="Calibri"/>
                <a:ea typeface="Calibri"/>
                <a:cs typeface="Calibri"/>
                <a:sym typeface="Calibri"/>
                <a:hlinkClick r:id="rId17">
                  <a:extLst>
                    <a:ext uri="{A12FA001-AC4F-418D-AE19-62706E023703}">
                      <ahyp:hlinkClr val="tx"/>
                    </a:ext>
                  </a:extLst>
                </a:hlinkClick>
              </a:rPr>
              <a:t>יעקב מוטס</a:t>
            </a:r>
            <a:r>
              <a:rPr b="0" i="0" lang="en-US" sz="1200">
                <a:solidFill>
                  <a:schemeClr val="dk1"/>
                </a:solidFill>
                <a:latin typeface="Calibri"/>
                <a:ea typeface="Calibri"/>
                <a:cs typeface="Calibri"/>
                <a:sym typeface="Calibri"/>
              </a:rPr>
              <a:t>, הוא בעצם הממציא של הטכנולוגיה, ושמחה בלאס הוא זה שמסחר אותה.</a:t>
            </a:r>
            <a:r>
              <a:rPr b="0" baseline="30000" i="0" lang="en-US" sz="1200" u="sng" strike="noStrike">
                <a:solidFill>
                  <a:schemeClr val="dk1"/>
                </a:solidFill>
                <a:latin typeface="Calibri"/>
                <a:ea typeface="Calibri"/>
                <a:cs typeface="Calibri"/>
                <a:sym typeface="Calibri"/>
                <a:hlinkClick r:id="rId18">
                  <a:extLst>
                    <a:ext uri="{A12FA001-AC4F-418D-AE19-62706E023703}">
                      <ahyp:hlinkClr val="tx"/>
                    </a:ext>
                  </a:extLst>
                </a:hlinkClick>
              </a:rPr>
              <a:t>[1]</a:t>
            </a:r>
            <a:endParaRPr b="0" i="0" sz="1200">
              <a:solidFill>
                <a:schemeClr val="dk1"/>
              </a:solidFill>
              <a:latin typeface="Calibri"/>
              <a:ea typeface="Calibri"/>
              <a:cs typeface="Calibri"/>
              <a:sym typeface="Calibri"/>
            </a:endParaRPr>
          </a:p>
          <a:p>
            <a:pPr indent="0" lvl="0" marL="0" rtl="1" algn="r">
              <a:spcBef>
                <a:spcPts val="0"/>
              </a:spcBef>
              <a:spcAft>
                <a:spcPts val="0"/>
              </a:spcAft>
              <a:buNone/>
            </a:pPr>
            <a:r>
              <a:rPr b="0" i="0" lang="en-US" sz="1200">
                <a:solidFill>
                  <a:schemeClr val="dk1"/>
                </a:solidFill>
                <a:latin typeface="Calibri"/>
                <a:ea typeface="Calibri"/>
                <a:cs typeface="Calibri"/>
                <a:sym typeface="Calibri"/>
              </a:rPr>
              <a:t>כיום מיוצרות מערכות ההשקיה בטפטוף על ידי חברות רבות בעולם, כאשר </a:t>
            </a:r>
            <a:r>
              <a:rPr b="0" i="0" lang="en-US" sz="1200" u="sng" strike="noStrike">
                <a:solidFill>
                  <a:schemeClr val="dk1"/>
                </a:solidFill>
                <a:latin typeface="Calibri"/>
                <a:ea typeface="Calibri"/>
                <a:cs typeface="Calibri"/>
                <a:sym typeface="Calibri"/>
                <a:hlinkClick r:id="rId19">
                  <a:extLst>
                    <a:ext uri="{A12FA001-AC4F-418D-AE19-62706E023703}">
                      <ahyp:hlinkClr val="tx"/>
                    </a:ext>
                  </a:extLst>
                </a:hlinkClick>
              </a:rPr>
              <a:t>ישראל</a:t>
            </a:r>
            <a:r>
              <a:rPr b="0" i="0" lang="en-US" sz="1200">
                <a:solidFill>
                  <a:schemeClr val="dk1"/>
                </a:solidFill>
                <a:latin typeface="Calibri"/>
                <a:ea typeface="Calibri"/>
                <a:cs typeface="Calibri"/>
                <a:sym typeface="Calibri"/>
              </a:rPr>
              <a:t> נוטלת חלק מרכזי בפיתוח ובייצור. ההמצאה גרמה ל</a:t>
            </a:r>
            <a:r>
              <a:rPr b="0" i="0" lang="en-US" sz="1200" u="sng" strike="noStrike">
                <a:solidFill>
                  <a:schemeClr val="dk1"/>
                </a:solidFill>
                <a:latin typeface="Calibri"/>
                <a:ea typeface="Calibri"/>
                <a:cs typeface="Calibri"/>
                <a:sym typeface="Calibri"/>
                <a:hlinkClick r:id="rId20">
                  <a:extLst>
                    <a:ext uri="{A12FA001-AC4F-418D-AE19-62706E023703}">
                      <ahyp:hlinkClr val="tx"/>
                    </a:ext>
                  </a:extLst>
                </a:hlinkClick>
              </a:rPr>
              <a:t>מהפכה</a:t>
            </a:r>
            <a:r>
              <a:rPr b="0" i="0" lang="en-US" sz="1200">
                <a:solidFill>
                  <a:schemeClr val="dk1"/>
                </a:solidFill>
                <a:latin typeface="Calibri"/>
                <a:ea typeface="Calibri"/>
                <a:cs typeface="Calibri"/>
                <a:sym typeface="Calibri"/>
              </a:rPr>
              <a:t> עולמית בשיטות ההשקיה וה</a:t>
            </a:r>
            <a:r>
              <a:rPr b="0" i="0" lang="en-US" sz="1200" u="sng" strike="noStrike">
                <a:solidFill>
                  <a:schemeClr val="dk1"/>
                </a:solidFill>
                <a:latin typeface="Calibri"/>
                <a:ea typeface="Calibri"/>
                <a:cs typeface="Calibri"/>
                <a:sym typeface="Calibri"/>
                <a:hlinkClick r:id="rId21">
                  <a:extLst>
                    <a:ext uri="{A12FA001-AC4F-418D-AE19-62706E023703}">
                      <ahyp:hlinkClr val="tx"/>
                    </a:ext>
                  </a:extLst>
                </a:hlinkClick>
              </a:rPr>
              <a:t>דישון</a:t>
            </a:r>
            <a:r>
              <a:rPr b="0" i="0" lang="en-US" sz="1200">
                <a:solidFill>
                  <a:schemeClr val="dk1"/>
                </a:solidFill>
                <a:latin typeface="Calibri"/>
                <a:ea typeface="Calibri"/>
                <a:cs typeface="Calibri"/>
                <a:sym typeface="Calibri"/>
              </a:rPr>
              <a:t> ב</a:t>
            </a:r>
            <a:r>
              <a:rPr b="0" i="0" lang="en-US" sz="1200" u="sng" strike="noStrike">
                <a:solidFill>
                  <a:schemeClr val="dk1"/>
                </a:solidFill>
                <a:latin typeface="Calibri"/>
                <a:ea typeface="Calibri"/>
                <a:cs typeface="Calibri"/>
                <a:sym typeface="Calibri"/>
                <a:hlinkClick r:id="rId22">
                  <a:extLst>
                    <a:ext uri="{A12FA001-AC4F-418D-AE19-62706E023703}">
                      <ahyp:hlinkClr val="tx"/>
                    </a:ext>
                  </a:extLst>
                </a:hlinkClick>
              </a:rPr>
              <a:t>חקלאות</a:t>
            </a:r>
            <a:r>
              <a:rPr b="0" i="0" lang="en-US" sz="1200">
                <a:solidFill>
                  <a:schemeClr val="dk1"/>
                </a:solidFill>
                <a:latin typeface="Calibri"/>
                <a:ea typeface="Calibri"/>
                <a:cs typeface="Calibri"/>
                <a:sym typeface="Calibri"/>
              </a:rPr>
              <a:t>, והובילה לחיסכון במים ולהגדלת היבולים.</a:t>
            </a:r>
            <a:endParaRPr/>
          </a:p>
          <a:p>
            <a:pPr indent="0" lvl="0" marL="0" rtl="1" algn="r">
              <a:spcBef>
                <a:spcPts val="0"/>
              </a:spcBef>
              <a:spcAft>
                <a:spcPts val="0"/>
              </a:spcAft>
              <a:buNone/>
            </a:pPr>
            <a:r>
              <a:t/>
            </a:r>
            <a:endParaRPr/>
          </a:p>
        </p:txBody>
      </p:sp>
      <p:sp>
        <p:nvSpPr>
          <p:cNvPr id="537" name="Google Shape;53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chemeClr val="dk1"/>
              </a:buClr>
              <a:buSzPts val="1200"/>
              <a:buFont typeface="Calibri"/>
              <a:buNone/>
            </a:pPr>
            <a:r>
              <a:rPr lang="en-US"/>
              <a:t>Wolf Prize – given to Ilan Chet it 1998 </a:t>
            </a:r>
            <a:r>
              <a:rPr b="0" i="0" lang="en-US" sz="1200">
                <a:solidFill>
                  <a:schemeClr val="dk1"/>
                </a:solidFill>
                <a:latin typeface="Calibri"/>
                <a:ea typeface="Calibri"/>
                <a:cs typeface="Calibri"/>
                <a:sym typeface="Calibri"/>
              </a:rPr>
              <a:t>for its contributions to the environmentally safe development of world agriculture through innovative approaches in bio-control.</a:t>
            </a:r>
            <a:endParaRPr/>
          </a:p>
          <a:p>
            <a:pPr indent="0" lvl="0" marL="0" rtl="1" algn="r">
              <a:spcBef>
                <a:spcPts val="0"/>
              </a:spcBef>
              <a:spcAft>
                <a:spcPts val="0"/>
              </a:spcAft>
              <a:buNone/>
            </a:pPr>
            <a:r>
              <a:t/>
            </a:r>
            <a:endParaRPr/>
          </a:p>
        </p:txBody>
      </p:sp>
      <p:sp>
        <p:nvSpPr>
          <p:cNvPr id="563" name="Google Shape;56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8: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5" name="Google Shape;57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Beautiful sunrise view at cabbage field in Mon Jam mountain, famous travel location in Chiangmai, Thailand</a:t>
            </a:r>
            <a:endParaRPr/>
          </a:p>
          <a:p>
            <a:pPr indent="0" lvl="0" marL="0" rtl="0" algn="l">
              <a:spcBef>
                <a:spcPts val="0"/>
              </a:spcBef>
              <a:spcAft>
                <a:spcPts val="0"/>
              </a:spcAft>
              <a:buNone/>
            </a:pPr>
            <a:r>
              <a:t/>
            </a:r>
            <a:endParaRPr/>
          </a:p>
        </p:txBody>
      </p:sp>
      <p:sp>
        <p:nvSpPr>
          <p:cNvPr id="576" name="Google Shape;57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sz="1300">
                <a:solidFill>
                  <a:schemeClr val="dk1"/>
                </a:solidFill>
                <a:latin typeface="Times New Roman"/>
                <a:ea typeface="Times New Roman"/>
                <a:cs typeface="Times New Roman"/>
                <a:sym typeface="Times New Roman"/>
              </a:rPr>
              <a:t>‹#›</a:t>
            </a:fld>
            <a:endParaRPr sz="13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a:solidFill>
                <a:schemeClr val="accent2"/>
              </a:solidFill>
              <a:latin typeface="Arial"/>
              <a:ea typeface="Arial"/>
              <a:cs typeface="Arial"/>
              <a:sym typeface="Arial"/>
            </a:endParaRPr>
          </a:p>
          <a:p>
            <a:pPr indent="0" lvl="0" marL="0" rtl="0" algn="l">
              <a:spcBef>
                <a:spcPts val="0"/>
              </a:spcBef>
              <a:spcAft>
                <a:spcPts val="0"/>
              </a:spcAft>
              <a:buNone/>
            </a:pPr>
            <a:r>
              <a:rPr b="1" lang="en-US">
                <a:solidFill>
                  <a:schemeClr val="accent2"/>
                </a:solidFill>
                <a:latin typeface="Arial"/>
                <a:ea typeface="Arial"/>
                <a:cs typeface="Arial"/>
                <a:sym typeface="Arial"/>
              </a:rPr>
              <a:t>* Times Higher Education Ranking: at the top 100 most powerful global university brand.</a:t>
            </a:r>
            <a:endParaRPr/>
          </a:p>
          <a:p>
            <a:pPr indent="-171450" lvl="0" marL="171450" rtl="0" algn="l">
              <a:spcBef>
                <a:spcPts val="0"/>
              </a:spcBef>
              <a:spcAft>
                <a:spcPts val="0"/>
              </a:spcAft>
              <a:buClr>
                <a:schemeClr val="accent2"/>
              </a:buClr>
              <a:buSzPts val="1200"/>
              <a:buFont typeface="Arial"/>
              <a:buChar char="•"/>
            </a:pPr>
            <a:r>
              <a:rPr b="1" lang="en-US">
                <a:solidFill>
                  <a:schemeClr val="accent2"/>
                </a:solidFill>
                <a:latin typeface="Arial"/>
                <a:ea typeface="Arial"/>
                <a:cs typeface="Arial"/>
                <a:sym typeface="Arial"/>
              </a:rPr>
              <a:t>62nd most employable university in the world, and most employable from Israeli universities</a:t>
            </a:r>
            <a:endParaRPr/>
          </a:p>
          <a:p>
            <a:pPr indent="0" lvl="0" marL="0" rtl="1" algn="r">
              <a:spcBef>
                <a:spcPts val="0"/>
              </a:spcBef>
              <a:spcAft>
                <a:spcPts val="0"/>
              </a:spcAft>
              <a:buClr>
                <a:schemeClr val="accent2"/>
              </a:buClr>
              <a:buSzPts val="1200"/>
              <a:buFont typeface="Arial"/>
              <a:buNone/>
            </a:pPr>
            <a:r>
              <a:rPr b="1" lang="en-US">
                <a:solidFill>
                  <a:schemeClr val="accent2"/>
                </a:solidFill>
                <a:latin typeface="Arial"/>
                <a:ea typeface="Arial"/>
                <a:cs typeface="Arial"/>
                <a:sym typeface="Arial"/>
              </a:rPr>
              <a:t>הקמפוסים של האוניברסיטה העברית</a:t>
            </a:r>
            <a:endParaRPr b="1">
              <a:solidFill>
                <a:schemeClr val="accent2"/>
              </a:solidFill>
              <a:latin typeface="Arial"/>
              <a:ea typeface="Arial"/>
              <a:cs typeface="Arial"/>
              <a:sym typeface="Arial"/>
            </a:endParaRPr>
          </a:p>
          <a:p>
            <a:pPr indent="0" lvl="0" marL="0" rtl="1" algn="r">
              <a:spcBef>
                <a:spcPts val="0"/>
              </a:spcBef>
              <a:spcAft>
                <a:spcPts val="0"/>
              </a:spcAft>
              <a:buNone/>
            </a:pPr>
            <a:r>
              <a:rPr b="0" i="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הר הצופים</a:t>
            </a:r>
            <a:r>
              <a:rPr b="0" i="0" lang="en-US" sz="1200">
                <a:solidFill>
                  <a:schemeClr val="dk1"/>
                </a:solidFill>
                <a:latin typeface="Calibri"/>
                <a:ea typeface="Calibri"/>
                <a:cs typeface="Calibri"/>
                <a:sym typeface="Calibri"/>
              </a:rPr>
              <a:t>, משמש את מרבית ה</a:t>
            </a:r>
            <a:r>
              <a:rPr b="0" i="0" lang="en-US" sz="1200" u="sng" strike="noStrike">
                <a:solidFill>
                  <a:schemeClr val="dk1"/>
                </a:solidFill>
                <a:latin typeface="Calibri"/>
                <a:ea typeface="Calibri"/>
                <a:cs typeface="Calibri"/>
                <a:sym typeface="Calibri"/>
                <a:hlinkClick r:id="rId3">
                  <a:extLst>
                    <a:ext uri="{A12FA001-AC4F-418D-AE19-62706E023703}">
                      <ahyp:hlinkClr val="tx"/>
                    </a:ext>
                  </a:extLst>
                </a:hlinkClick>
              </a:rPr>
              <a:t>פקולטות</a:t>
            </a:r>
            <a:r>
              <a:rPr b="0" i="0" lang="en-US" sz="1200">
                <a:solidFill>
                  <a:schemeClr val="dk1"/>
                </a:solidFill>
                <a:latin typeface="Calibri"/>
                <a:ea typeface="Calibri"/>
                <a:cs typeface="Calibri"/>
                <a:sym typeface="Calibri"/>
              </a:rPr>
              <a:t> של האוניברסיטה ואת מרבית משרדי המנהל שלה.</a:t>
            </a:r>
            <a:endParaRPr/>
          </a:p>
          <a:p>
            <a:pPr indent="0" lvl="0" marL="0" rtl="1" algn="r">
              <a:spcBef>
                <a:spcPts val="0"/>
              </a:spcBef>
              <a:spcAft>
                <a:spcPts val="0"/>
              </a:spcAft>
              <a:buNone/>
            </a:pPr>
            <a:r>
              <a:rPr b="0" i="0" lang="en-US" sz="1200" u="sng" strike="noStrike">
                <a:solidFill>
                  <a:schemeClr val="dk1"/>
                </a:solidFill>
                <a:latin typeface="Calibri"/>
                <a:ea typeface="Calibri"/>
                <a:cs typeface="Calibri"/>
                <a:sym typeface="Calibri"/>
                <a:hlinkClick r:id="rId4">
                  <a:extLst>
                    <a:ext uri="{A12FA001-AC4F-418D-AE19-62706E023703}">
                      <ahyp:hlinkClr val="tx"/>
                    </a:ext>
                  </a:extLst>
                </a:hlinkClick>
              </a:rPr>
              <a:t>גבעת רם</a:t>
            </a:r>
            <a:r>
              <a:rPr b="0" i="0" lang="en-US" sz="1200">
                <a:solidFill>
                  <a:schemeClr val="dk1"/>
                </a:solidFill>
                <a:latin typeface="Calibri"/>
                <a:ea typeface="Calibri"/>
                <a:cs typeface="Calibri"/>
                <a:sym typeface="Calibri"/>
              </a:rPr>
              <a:t>, משמש את הפקולטה ל</a:t>
            </a:r>
            <a:r>
              <a:rPr b="0" i="0" lang="en-US" sz="1200" u="sng" strike="noStrike">
                <a:solidFill>
                  <a:schemeClr val="dk1"/>
                </a:solidFill>
                <a:latin typeface="Calibri"/>
                <a:ea typeface="Calibri"/>
                <a:cs typeface="Calibri"/>
                <a:sym typeface="Calibri"/>
                <a:hlinkClick r:id="rId5">
                  <a:extLst>
                    <a:ext uri="{A12FA001-AC4F-418D-AE19-62706E023703}">
                      <ahyp:hlinkClr val="tx"/>
                    </a:ext>
                  </a:extLst>
                </a:hlinkClick>
              </a:rPr>
              <a:t>מתמטיקה</a:t>
            </a:r>
            <a:r>
              <a:rPr b="0" i="0" lang="en-US" sz="1200">
                <a:solidFill>
                  <a:schemeClr val="dk1"/>
                </a:solidFill>
                <a:latin typeface="Calibri"/>
                <a:ea typeface="Calibri"/>
                <a:cs typeface="Calibri"/>
                <a:sym typeface="Calibri"/>
              </a:rPr>
              <a:t> ו</a:t>
            </a:r>
            <a:r>
              <a:rPr b="0" i="0" lang="en-US" sz="1200" u="sng" strike="noStrike">
                <a:solidFill>
                  <a:schemeClr val="dk1"/>
                </a:solidFill>
                <a:latin typeface="Calibri"/>
                <a:ea typeface="Calibri"/>
                <a:cs typeface="Calibri"/>
                <a:sym typeface="Calibri"/>
                <a:hlinkClick r:id="rId6">
                  <a:extLst>
                    <a:ext uri="{A12FA001-AC4F-418D-AE19-62706E023703}">
                      <ahyp:hlinkClr val="tx"/>
                    </a:ext>
                  </a:extLst>
                </a:hlinkClick>
              </a:rPr>
              <a:t>מדעי הטבע</a:t>
            </a:r>
            <a:r>
              <a:rPr b="0" i="0" lang="en-US" sz="1200">
                <a:solidFill>
                  <a:schemeClr val="dk1"/>
                </a:solidFill>
                <a:latin typeface="Calibri"/>
                <a:ea typeface="Calibri"/>
                <a:cs typeface="Calibri"/>
                <a:sym typeface="Calibri"/>
              </a:rPr>
              <a:t>, את החוג ל</a:t>
            </a:r>
            <a:r>
              <a:rPr b="0" i="0" lang="en-US" sz="1200" u="sng" strike="noStrike">
                <a:solidFill>
                  <a:schemeClr val="dk1"/>
                </a:solidFill>
                <a:latin typeface="Calibri"/>
                <a:ea typeface="Calibri"/>
                <a:cs typeface="Calibri"/>
                <a:sym typeface="Calibri"/>
                <a:hlinkClick r:id="rId7">
                  <a:extLst>
                    <a:ext uri="{A12FA001-AC4F-418D-AE19-62706E023703}">
                      <ahyp:hlinkClr val="tx"/>
                    </a:ext>
                  </a:extLst>
                </a:hlinkClick>
              </a:rPr>
              <a:t>הוראת המדעים</a:t>
            </a:r>
            <a:r>
              <a:rPr b="0" i="0" lang="en-US" sz="1200">
                <a:solidFill>
                  <a:schemeClr val="dk1"/>
                </a:solidFill>
                <a:latin typeface="Calibri"/>
                <a:ea typeface="Calibri"/>
                <a:cs typeface="Calibri"/>
                <a:sym typeface="Calibri"/>
              </a:rPr>
              <a:t>, את בית הספר ל</a:t>
            </a:r>
            <a:r>
              <a:rPr b="0" i="0" lang="en-US" sz="1200" u="sng" strike="noStrike">
                <a:solidFill>
                  <a:schemeClr val="dk1"/>
                </a:solidFill>
                <a:latin typeface="Calibri"/>
                <a:ea typeface="Calibri"/>
                <a:cs typeface="Calibri"/>
                <a:sym typeface="Calibri"/>
                <a:hlinkClick r:id="rId8">
                  <a:extLst>
                    <a:ext uri="{A12FA001-AC4F-418D-AE19-62706E023703}">
                      <ahyp:hlinkClr val="tx"/>
                    </a:ext>
                  </a:extLst>
                </a:hlinkClick>
              </a:rPr>
              <a:t>מדע יישומי</a:t>
            </a:r>
            <a:r>
              <a:rPr b="0" i="0" lang="en-US" sz="1200">
                <a:solidFill>
                  <a:schemeClr val="dk1"/>
                </a:solidFill>
                <a:latin typeface="Calibri"/>
                <a:ea typeface="Calibri"/>
                <a:cs typeface="Calibri"/>
                <a:sym typeface="Calibri"/>
              </a:rPr>
              <a:t> וחלק ממשרדי המנהל כגון יחידת הרכש. כמו כן מכיל קמפוס זה מוסדות השייכים לאוניברסיטה באופן חלקי כגון </a:t>
            </a:r>
            <a:r>
              <a:rPr b="0" i="0" lang="en-US" sz="1200" u="sng" strike="noStrike">
                <a:solidFill>
                  <a:schemeClr val="dk1"/>
                </a:solidFill>
                <a:latin typeface="Calibri"/>
                <a:ea typeface="Calibri"/>
                <a:cs typeface="Calibri"/>
                <a:sym typeface="Calibri"/>
                <a:hlinkClick r:id="rId9">
                  <a:extLst>
                    <a:ext uri="{A12FA001-AC4F-418D-AE19-62706E023703}">
                      <ahyp:hlinkClr val="tx"/>
                    </a:ext>
                  </a:extLst>
                </a:hlinkClick>
              </a:rPr>
              <a:t>הספרייה הלאומית</a:t>
            </a:r>
            <a:r>
              <a:rPr b="0" i="0" lang="en-US" sz="1200">
                <a:solidFill>
                  <a:schemeClr val="dk1"/>
                </a:solidFill>
                <a:latin typeface="Calibri"/>
                <a:ea typeface="Calibri"/>
                <a:cs typeface="Calibri"/>
                <a:sym typeface="Calibri"/>
              </a:rPr>
              <a:t> ו</a:t>
            </a:r>
            <a:r>
              <a:rPr b="0" i="0" lang="en-US" sz="1200" u="sng" strike="noStrike">
                <a:solidFill>
                  <a:schemeClr val="dk1"/>
                </a:solidFill>
                <a:latin typeface="Calibri"/>
                <a:ea typeface="Calibri"/>
                <a:cs typeface="Calibri"/>
                <a:sym typeface="Calibri"/>
                <a:hlinkClick r:id="rId10">
                  <a:extLst>
                    <a:ext uri="{A12FA001-AC4F-418D-AE19-62706E023703}">
                      <ahyp:hlinkClr val="tx"/>
                    </a:ext>
                  </a:extLst>
                </a:hlinkClick>
              </a:rPr>
              <a:t>מרכז ארצי לבחינות ולהערכה</a:t>
            </a:r>
            <a:r>
              <a:rPr b="0" i="0" lang="en-US" sz="1200">
                <a:solidFill>
                  <a:schemeClr val="dk1"/>
                </a:solidFill>
                <a:latin typeface="Calibri"/>
                <a:ea typeface="Calibri"/>
                <a:cs typeface="Calibri"/>
                <a:sym typeface="Calibri"/>
              </a:rPr>
              <a:t> ומוסדות שאינם שייכים לאוניברסיטה כגון </a:t>
            </a:r>
            <a:r>
              <a:rPr b="0" i="0" lang="en-US" sz="1200" u="sng" strike="noStrike">
                <a:solidFill>
                  <a:schemeClr val="dk1"/>
                </a:solidFill>
                <a:latin typeface="Calibri"/>
                <a:ea typeface="Calibri"/>
                <a:cs typeface="Calibri"/>
                <a:sym typeface="Calibri"/>
                <a:hlinkClick r:id="rId11">
                  <a:extLst>
                    <a:ext uri="{A12FA001-AC4F-418D-AE19-62706E023703}">
                      <ahyp:hlinkClr val="tx"/>
                    </a:ext>
                  </a:extLst>
                </a:hlinkClick>
              </a:rPr>
              <a:t>האקדמיה ללשון העברית</a:t>
            </a:r>
            <a:r>
              <a:rPr b="0" i="0" lang="en-US" sz="1200">
                <a:solidFill>
                  <a:schemeClr val="dk1"/>
                </a:solidFill>
                <a:latin typeface="Calibri"/>
                <a:ea typeface="Calibri"/>
                <a:cs typeface="Calibri"/>
                <a:sym typeface="Calibri"/>
              </a:rPr>
              <a:t> ו</a:t>
            </a:r>
            <a:r>
              <a:rPr b="0" i="0" lang="en-US" sz="1200" u="sng" strike="noStrike">
                <a:solidFill>
                  <a:schemeClr val="dk1"/>
                </a:solidFill>
                <a:latin typeface="Calibri"/>
                <a:ea typeface="Calibri"/>
                <a:cs typeface="Calibri"/>
                <a:sym typeface="Calibri"/>
                <a:hlinkClick r:id="rId12">
                  <a:extLst>
                    <a:ext uri="{A12FA001-AC4F-418D-AE19-62706E023703}">
                      <ahyp:hlinkClr val="tx"/>
                    </a:ext>
                  </a:extLst>
                </a:hlinkClick>
              </a:rPr>
              <a:t>האקדמיה למוסיקה ולמחול</a:t>
            </a:r>
            <a:r>
              <a:rPr b="0" i="0" lang="en-US" sz="1200">
                <a:solidFill>
                  <a:schemeClr val="dk1"/>
                </a:solidFill>
                <a:latin typeface="Calibri"/>
                <a:ea typeface="Calibri"/>
                <a:cs typeface="Calibri"/>
                <a:sym typeface="Calibri"/>
              </a:rPr>
              <a:t>.</a:t>
            </a:r>
            <a:endParaRPr/>
          </a:p>
          <a:p>
            <a:pPr indent="0" lvl="0" marL="0" rtl="1" algn="r">
              <a:spcBef>
                <a:spcPts val="0"/>
              </a:spcBef>
              <a:spcAft>
                <a:spcPts val="0"/>
              </a:spcAft>
              <a:buNone/>
            </a:pPr>
            <a:r>
              <a:rPr b="0" i="0" lang="en-US" sz="1200" u="sng" strike="noStrike">
                <a:solidFill>
                  <a:schemeClr val="dk1"/>
                </a:solidFill>
                <a:latin typeface="Calibri"/>
                <a:ea typeface="Calibri"/>
                <a:cs typeface="Calibri"/>
                <a:sym typeface="Calibri"/>
                <a:hlinkClick r:id="rId13">
                  <a:extLst>
                    <a:ext uri="{A12FA001-AC4F-418D-AE19-62706E023703}">
                      <ahyp:hlinkClr val="tx"/>
                    </a:ext>
                  </a:extLst>
                </a:hlinkClick>
              </a:rPr>
              <a:t>עין כרם</a:t>
            </a:r>
            <a:r>
              <a:rPr b="0" i="0" lang="en-US" sz="1200">
                <a:solidFill>
                  <a:schemeClr val="dk1"/>
                </a:solidFill>
                <a:latin typeface="Calibri"/>
                <a:ea typeface="Calibri"/>
                <a:cs typeface="Calibri"/>
                <a:sym typeface="Calibri"/>
              </a:rPr>
              <a:t> (בשיתוף עם בית החולים הדסה), משמש את מקצועות הבריאות: הפקולטה ל</a:t>
            </a:r>
            <a:r>
              <a:rPr b="0" i="0" lang="en-US" sz="1200" u="sng" strike="noStrike">
                <a:solidFill>
                  <a:schemeClr val="dk1"/>
                </a:solidFill>
                <a:latin typeface="Calibri"/>
                <a:ea typeface="Calibri"/>
                <a:cs typeface="Calibri"/>
                <a:sym typeface="Calibri"/>
                <a:hlinkClick r:id="rId14">
                  <a:extLst>
                    <a:ext uri="{A12FA001-AC4F-418D-AE19-62706E023703}">
                      <ahyp:hlinkClr val="tx"/>
                    </a:ext>
                  </a:extLst>
                </a:hlinkClick>
              </a:rPr>
              <a:t>רפואה</a:t>
            </a:r>
            <a:r>
              <a:rPr b="0" i="0" lang="en-US" sz="1200">
                <a:solidFill>
                  <a:schemeClr val="dk1"/>
                </a:solidFill>
                <a:latin typeface="Calibri"/>
                <a:ea typeface="Calibri"/>
                <a:cs typeface="Calibri"/>
                <a:sym typeface="Calibri"/>
              </a:rPr>
              <a:t>, הפקולטה ל</a:t>
            </a:r>
            <a:r>
              <a:rPr b="0" i="0" lang="en-US" sz="1200" u="sng" strike="noStrike">
                <a:solidFill>
                  <a:schemeClr val="dk1"/>
                </a:solidFill>
                <a:latin typeface="Calibri"/>
                <a:ea typeface="Calibri"/>
                <a:cs typeface="Calibri"/>
                <a:sym typeface="Calibri"/>
                <a:hlinkClick r:id="rId15">
                  <a:extLst>
                    <a:ext uri="{A12FA001-AC4F-418D-AE19-62706E023703}">
                      <ahyp:hlinkClr val="tx"/>
                    </a:ext>
                  </a:extLst>
                </a:hlinkClick>
              </a:rPr>
              <a:t>רפואת שיניים</a:t>
            </a:r>
            <a:r>
              <a:rPr b="0" i="0" lang="en-US" sz="1200">
                <a:solidFill>
                  <a:schemeClr val="dk1"/>
                </a:solidFill>
                <a:latin typeface="Calibri"/>
                <a:ea typeface="Calibri"/>
                <a:cs typeface="Calibri"/>
                <a:sym typeface="Calibri"/>
              </a:rPr>
              <a:t> ועוד.</a:t>
            </a:r>
            <a:endParaRPr/>
          </a:p>
          <a:p>
            <a:pPr indent="0" lvl="0" marL="0" rtl="1" algn="r">
              <a:spcBef>
                <a:spcPts val="0"/>
              </a:spcBef>
              <a:spcAft>
                <a:spcPts val="0"/>
              </a:spcAft>
              <a:buNone/>
            </a:pPr>
            <a:r>
              <a:rPr b="0" i="0" lang="en-US" sz="1200" u="sng" strike="noStrike">
                <a:solidFill>
                  <a:schemeClr val="dk1"/>
                </a:solidFill>
                <a:latin typeface="Calibri"/>
                <a:ea typeface="Calibri"/>
                <a:cs typeface="Calibri"/>
                <a:sym typeface="Calibri"/>
                <a:hlinkClick r:id="rId16">
                  <a:extLst>
                    <a:ext uri="{A12FA001-AC4F-418D-AE19-62706E023703}">
                      <ahyp:hlinkClr val="tx"/>
                    </a:ext>
                  </a:extLst>
                </a:hlinkClick>
              </a:rPr>
              <a:t>רחובות</a:t>
            </a:r>
            <a:r>
              <a:rPr b="0" i="0" lang="en-US" sz="1200">
                <a:solidFill>
                  <a:schemeClr val="dk1"/>
                </a:solidFill>
                <a:latin typeface="Calibri"/>
                <a:ea typeface="Calibri"/>
                <a:cs typeface="Calibri"/>
                <a:sym typeface="Calibri"/>
              </a:rPr>
              <a:t>, שבה נמצאת </a:t>
            </a:r>
            <a:r>
              <a:rPr b="0" i="0" lang="en-US" sz="1200" u="sng" strike="noStrike">
                <a:solidFill>
                  <a:schemeClr val="dk1"/>
                </a:solidFill>
                <a:latin typeface="Calibri"/>
                <a:ea typeface="Calibri"/>
                <a:cs typeface="Calibri"/>
                <a:sym typeface="Calibri"/>
                <a:hlinkClick r:id="rId17">
                  <a:extLst>
                    <a:ext uri="{A12FA001-AC4F-418D-AE19-62706E023703}">
                      <ahyp:hlinkClr val="tx"/>
                    </a:ext>
                  </a:extLst>
                </a:hlinkClick>
              </a:rPr>
              <a:t>הפקולטה לחקלאות, מזון וסביבה ע"ש רוברט ה. סמית</a:t>
            </a:r>
            <a:r>
              <a:rPr b="0" i="0" lang="en-US" sz="1200">
                <a:solidFill>
                  <a:schemeClr val="dk1"/>
                </a:solidFill>
                <a:latin typeface="Calibri"/>
                <a:ea typeface="Calibri"/>
                <a:cs typeface="Calibri"/>
                <a:sym typeface="Calibri"/>
              </a:rPr>
              <a:t> ו</a:t>
            </a:r>
            <a:r>
              <a:rPr b="0" i="0" lang="en-US" sz="1200" u="sng" strike="noStrike">
                <a:solidFill>
                  <a:schemeClr val="dk1"/>
                </a:solidFill>
                <a:latin typeface="Calibri"/>
                <a:ea typeface="Calibri"/>
                <a:cs typeface="Calibri"/>
                <a:sym typeface="Calibri"/>
                <a:hlinkClick r:id="rId18">
                  <a:extLst>
                    <a:ext uri="{A12FA001-AC4F-418D-AE19-62706E023703}">
                      <ahyp:hlinkClr val="tx"/>
                    </a:ext>
                  </a:extLst>
                </a:hlinkClick>
              </a:rPr>
              <a:t>בית הספר לרפואה וטרינרית ע"ש קורט</a:t>
            </a:r>
            <a:endParaRPr b="0" i="0" sz="1200">
              <a:solidFill>
                <a:schemeClr val="dk1"/>
              </a:solidFill>
              <a:latin typeface="Calibri"/>
              <a:ea typeface="Calibri"/>
              <a:cs typeface="Calibri"/>
              <a:sym typeface="Calibri"/>
            </a:endParaRPr>
          </a:p>
          <a:p>
            <a:pPr indent="0" lvl="0" marL="0" rtl="1" algn="r">
              <a:spcBef>
                <a:spcPts val="0"/>
              </a:spcBef>
              <a:spcAft>
                <a:spcPts val="0"/>
              </a:spcAft>
              <a:buNone/>
            </a:pPr>
            <a:r>
              <a:rPr b="0" i="0" lang="en-US" sz="1200">
                <a:solidFill>
                  <a:schemeClr val="dk1"/>
                </a:solidFill>
                <a:latin typeface="Calibri"/>
                <a:ea typeface="Calibri"/>
                <a:cs typeface="Calibri"/>
                <a:sym typeface="Calibri"/>
              </a:rPr>
              <a:t>קמפוס </a:t>
            </a:r>
            <a:r>
              <a:rPr b="0" i="0" lang="en-US" sz="1200" u="sng" strike="noStrike">
                <a:solidFill>
                  <a:schemeClr val="dk1"/>
                </a:solidFill>
                <a:latin typeface="Calibri"/>
                <a:ea typeface="Calibri"/>
                <a:cs typeface="Calibri"/>
                <a:sym typeface="Calibri"/>
                <a:hlinkClick r:id="rId19">
                  <a:extLst>
                    <a:ext uri="{A12FA001-AC4F-418D-AE19-62706E023703}">
                      <ahyp:hlinkClr val="tx"/>
                    </a:ext>
                  </a:extLst>
                </a:hlinkClick>
              </a:rPr>
              <a:t>מכון וולקני</a:t>
            </a:r>
            <a:r>
              <a:rPr b="0" i="0" lang="en-US" sz="1200">
                <a:solidFill>
                  <a:schemeClr val="dk1"/>
                </a:solidFill>
                <a:latin typeface="Calibri"/>
                <a:ea typeface="Calibri"/>
                <a:cs typeface="Calibri"/>
                <a:sym typeface="Calibri"/>
              </a:rPr>
              <a:t> משמש את </a:t>
            </a:r>
            <a:r>
              <a:rPr b="0" i="0" lang="en-US" sz="1200" u="sng" strike="noStrike">
                <a:solidFill>
                  <a:schemeClr val="dk1"/>
                </a:solidFill>
                <a:latin typeface="Calibri"/>
                <a:ea typeface="Calibri"/>
                <a:cs typeface="Calibri"/>
                <a:sym typeface="Calibri"/>
                <a:hlinkClick r:id="rId20">
                  <a:extLst>
                    <a:ext uri="{A12FA001-AC4F-418D-AE19-62706E023703}">
                      <ahyp:hlinkClr val="tx"/>
                    </a:ext>
                  </a:extLst>
                </a:hlinkClick>
              </a:rPr>
              <a:t>בית החולים הווטרינרי האוניברסיטאי</a:t>
            </a:r>
            <a:endParaRPr b="0" i="0" sz="1200">
              <a:solidFill>
                <a:schemeClr val="dk1"/>
              </a:solidFill>
              <a:latin typeface="Calibri"/>
              <a:ea typeface="Calibri"/>
              <a:cs typeface="Calibri"/>
              <a:sym typeface="Calibri"/>
            </a:endParaRPr>
          </a:p>
          <a:p>
            <a:pPr indent="0" lvl="0" marL="0" rtl="1" algn="r">
              <a:spcBef>
                <a:spcPts val="0"/>
              </a:spcBef>
              <a:spcAft>
                <a:spcPts val="0"/>
              </a:spcAft>
              <a:buNone/>
            </a:pPr>
            <a:r>
              <a:rPr b="0" i="0" lang="en-US" sz="1200">
                <a:solidFill>
                  <a:schemeClr val="dk1"/>
                </a:solidFill>
                <a:latin typeface="Calibri"/>
                <a:ea typeface="Calibri"/>
                <a:cs typeface="Calibri"/>
                <a:sym typeface="Calibri"/>
              </a:rPr>
              <a:t>לאוניברסיטה גם מעבדה ל</a:t>
            </a:r>
            <a:r>
              <a:rPr b="0" i="0" lang="en-US" sz="1200" u="sng" strike="noStrike">
                <a:solidFill>
                  <a:schemeClr val="dk1"/>
                </a:solidFill>
                <a:latin typeface="Calibri"/>
                <a:ea typeface="Calibri"/>
                <a:cs typeface="Calibri"/>
                <a:sym typeface="Calibri"/>
                <a:hlinkClick r:id="rId21">
                  <a:extLst>
                    <a:ext uri="{A12FA001-AC4F-418D-AE19-62706E023703}">
                      <ahyp:hlinkClr val="tx"/>
                    </a:ext>
                  </a:extLst>
                </a:hlinkClick>
              </a:rPr>
              <a:t>ביולוגיה ימית</a:t>
            </a:r>
            <a:r>
              <a:rPr b="0" i="0" lang="en-US" sz="1200">
                <a:solidFill>
                  <a:schemeClr val="dk1"/>
                </a:solidFill>
                <a:latin typeface="Calibri"/>
                <a:ea typeface="Calibri"/>
                <a:cs typeface="Calibri"/>
                <a:sym typeface="Calibri"/>
              </a:rPr>
              <a:t> ב</a:t>
            </a:r>
            <a:r>
              <a:rPr b="0" i="0" lang="en-US" sz="1200" u="sng" strike="noStrike">
                <a:solidFill>
                  <a:schemeClr val="dk1"/>
                </a:solidFill>
                <a:latin typeface="Calibri"/>
                <a:ea typeface="Calibri"/>
                <a:cs typeface="Calibri"/>
                <a:sym typeface="Calibri"/>
                <a:hlinkClick r:id="rId22">
                  <a:extLst>
                    <a:ext uri="{A12FA001-AC4F-418D-AE19-62706E023703}">
                      <ahyp:hlinkClr val="tx"/>
                    </a:ext>
                  </a:extLst>
                </a:hlinkClick>
              </a:rPr>
              <a:t>אילת</a:t>
            </a:r>
            <a:r>
              <a:rPr b="0" i="0" lang="en-US" sz="1200">
                <a:solidFill>
                  <a:schemeClr val="dk1"/>
                </a:solidFill>
                <a:latin typeface="Calibri"/>
                <a:ea typeface="Calibri"/>
                <a:cs typeface="Calibri"/>
                <a:sym typeface="Calibri"/>
              </a:rPr>
              <a:t>.</a:t>
            </a:r>
            <a:endParaRPr/>
          </a:p>
          <a:p>
            <a:pPr indent="-95250" lvl="0" marL="171450" rtl="0" algn="l">
              <a:spcBef>
                <a:spcPts val="0"/>
              </a:spcBef>
              <a:spcAft>
                <a:spcPts val="0"/>
              </a:spcAft>
              <a:buClr>
                <a:schemeClr val="dk1"/>
              </a:buClr>
              <a:buSzPts val="1200"/>
              <a:buFont typeface="Arial"/>
              <a:buNone/>
            </a:pPr>
            <a:r>
              <a:t/>
            </a:r>
            <a:endParaRPr b="1">
              <a:solidFill>
                <a:schemeClr val="accent2"/>
              </a:solidFill>
              <a:latin typeface="Arial"/>
              <a:ea typeface="Arial"/>
              <a:cs typeface="Arial"/>
              <a:sym typeface="Arial"/>
            </a:endParaRPr>
          </a:p>
          <a:p>
            <a:pPr indent="0" lvl="0" marL="0" rtl="0" algn="l">
              <a:spcBef>
                <a:spcPts val="0"/>
              </a:spcBef>
              <a:spcAft>
                <a:spcPts val="0"/>
              </a:spcAft>
              <a:buNone/>
            </a:pPr>
            <a:r>
              <a:t/>
            </a:r>
            <a:endParaRPr/>
          </a:p>
        </p:txBody>
      </p:sp>
      <p:sp>
        <p:nvSpPr>
          <p:cNvPr id="112" name="Google Shape;11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US" sz="1200">
                <a:solidFill>
                  <a:schemeClr val="dk1"/>
                </a:solidFill>
                <a:latin typeface="Calibri"/>
                <a:ea typeface="Calibri"/>
                <a:cs typeface="Calibri"/>
                <a:sym typeface="Calibri"/>
              </a:rPr>
              <a:t>The faculty: Approx: 52.69 acres | 21.32 hectares 213.22  דונם</a:t>
            </a:r>
            <a:br>
              <a:rPr b="1" i="0" lang="en-US" sz="1200">
                <a:solidFill>
                  <a:schemeClr val="dk1"/>
                </a:solidFill>
                <a:latin typeface="Calibri"/>
                <a:ea typeface="Calibri"/>
                <a:cs typeface="Calibri"/>
                <a:sym typeface="Calibri"/>
              </a:rPr>
            </a:br>
            <a:endParaRPr b="1" i="0" sz="1200">
              <a:solidFill>
                <a:schemeClr val="dk1"/>
              </a:solidFill>
              <a:latin typeface="Calibri"/>
              <a:ea typeface="Calibri"/>
              <a:cs typeface="Calibri"/>
              <a:sym typeface="Calibri"/>
            </a:endParaRPr>
          </a:p>
          <a:p>
            <a:pPr indent="0" lvl="0" marL="0" rtl="0" algn="l">
              <a:spcBef>
                <a:spcPts val="0"/>
              </a:spcBef>
              <a:spcAft>
                <a:spcPts val="0"/>
              </a:spcAft>
              <a:buNone/>
            </a:pPr>
            <a:r>
              <a:rPr b="1" i="0" lang="en-US" sz="1200">
                <a:solidFill>
                  <a:schemeClr val="dk1"/>
                </a:solidFill>
                <a:latin typeface="Calibri"/>
                <a:ea typeface="Calibri"/>
                <a:cs typeface="Calibri"/>
                <a:sym typeface="Calibri"/>
              </a:rPr>
              <a:t>The experimental farm across the street is approx. the same size: 50.32 acres | 20.36 hectares </a:t>
            </a:r>
            <a:endParaRPr b="1"/>
          </a:p>
        </p:txBody>
      </p:sp>
      <p:sp>
        <p:nvSpPr>
          <p:cNvPr id="136" name="Google Shape;13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1" algn="r">
              <a:spcBef>
                <a:spcPts val="0"/>
              </a:spcBef>
              <a:spcAft>
                <a:spcPts val="0"/>
              </a:spcAft>
              <a:buNone/>
            </a:pPr>
            <a:r>
              <a:rPr lang="en-US"/>
              <a:t>המכון ללימודי חקלאות הוקם ב- 1942 ומטרתו להעניק תואר מוסמך בחקלאות לאחר לימוד של 5 שנים (2 בי"ם, + 3 ברחובות). היו במעמד זה 21 סטודנטים.</a:t>
            </a:r>
            <a:endParaRPr/>
          </a:p>
          <a:p>
            <a:pPr indent="0" lvl="0" marL="0" rtl="0" algn="r">
              <a:spcBef>
                <a:spcPts val="0"/>
              </a:spcBef>
              <a:spcAft>
                <a:spcPts val="0"/>
              </a:spcAft>
              <a:buNone/>
            </a:pPr>
            <a:r>
              <a:rPr b="0" i="0" lang="en-US" sz="1200">
                <a:solidFill>
                  <a:schemeClr val="dk1"/>
                </a:solidFill>
                <a:latin typeface="Calibri"/>
                <a:ea typeface="Calibri"/>
                <a:cs typeface="Calibri"/>
                <a:sym typeface="Calibri"/>
              </a:rPr>
              <a:t>בימיו הראשונים טרם הקמת המדינה היה המכון מוסד אקדמי צנוע להוראה חקלאית - 21 תלמידים שקובצו משני מחזורים. אלה השנים של "ניסוי ותהייה", של גיבוש תוכנית הלימודים והתבססות המכון כסמכות האקדמית המובילה בתחומי החקלאות. הפריצה האקדמית המדעית לא איחרה לבוא. עם הקמת המדינה חלה התקדמות ניכרת בפעילות המכון והוא כבר קנה לו מוניטין כמוסד בר סמכא להוראה חקלאית. שוכללה תוכנית ההוראה, נוספו בו ענפי לימוד חדשים והוקמו מגמות התמחות.</a:t>
            </a:r>
            <a:endParaRPr/>
          </a:p>
          <a:p>
            <a:pPr indent="0" lvl="0" marL="0" rtl="0" algn="r">
              <a:spcBef>
                <a:spcPts val="0"/>
              </a:spcBef>
              <a:spcAft>
                <a:spcPts val="0"/>
              </a:spcAft>
              <a:buNone/>
            </a:pPr>
            <a:r>
              <a:rPr b="0" i="0" lang="en-US" sz="1200">
                <a:solidFill>
                  <a:schemeClr val="dk1"/>
                </a:solidFill>
                <a:latin typeface="Calibri"/>
                <a:ea typeface="Calibri"/>
                <a:cs typeface="Calibri"/>
                <a:sym typeface="Calibri"/>
              </a:rPr>
              <a:t>ב-</a:t>
            </a:r>
            <a:r>
              <a:rPr b="1" i="0" lang="en-US" sz="1200">
                <a:solidFill>
                  <a:schemeClr val="dk1"/>
                </a:solidFill>
                <a:latin typeface="Calibri"/>
                <a:ea typeface="Calibri"/>
                <a:cs typeface="Calibri"/>
                <a:sym typeface="Calibri"/>
              </a:rPr>
              <a:t>1952 הפך המכון לפקולטה</a:t>
            </a:r>
            <a:r>
              <a:rPr b="0" i="0" lang="en-US" sz="1200">
                <a:solidFill>
                  <a:schemeClr val="dk1"/>
                </a:solidFill>
                <a:latin typeface="Calibri"/>
                <a:ea typeface="Calibri"/>
                <a:cs typeface="Calibri"/>
                <a:sym typeface="Calibri"/>
              </a:rPr>
              <a:t> סדירה באוניברסיטה, המקנה תואר "מוסמך" ו"דוקטור לפילוסופיה". כמה שנים אחר כך, עקב הביקוש למורים ולמדריכים בעלי השכלה גבוהה, הונהגו בפקולטה גם לימודים לתואר - "בוגר במדעי החקלאות". נוסף על הלימודים הסדירים נפתחו מסלולים מיוחדים, ובהם הקורסים לרכזי משקים, שהפכו במהלך השנים לקורס הגבוה לבני הקיבוצים.</a:t>
            </a:r>
            <a:endParaRPr b="0" i="0" sz="1200">
              <a:solidFill>
                <a:schemeClr val="dk1"/>
              </a:solidFill>
              <a:latin typeface="Calibri"/>
              <a:ea typeface="Calibri"/>
              <a:cs typeface="Calibri"/>
              <a:sym typeface="Calibri"/>
            </a:endParaRPr>
          </a:p>
          <a:p>
            <a:pPr indent="0" lvl="0" marL="0" rtl="1" algn="r">
              <a:spcBef>
                <a:spcPts val="0"/>
              </a:spcBef>
              <a:spcAft>
                <a:spcPts val="0"/>
              </a:spcAft>
              <a:buNone/>
            </a:pPr>
            <a:r>
              <a:rPr b="0" i="0" lang="en-US" sz="1200">
                <a:solidFill>
                  <a:schemeClr val="dk1"/>
                </a:solidFill>
                <a:latin typeface="Calibri"/>
                <a:ea typeface="Calibri"/>
                <a:cs typeface="Calibri"/>
                <a:sym typeface="Calibri"/>
              </a:rPr>
              <a:t>ב-</a:t>
            </a:r>
            <a:r>
              <a:rPr b="1" i="0" lang="en-US" sz="1200">
                <a:solidFill>
                  <a:schemeClr val="dk1"/>
                </a:solidFill>
                <a:latin typeface="Calibri"/>
                <a:ea typeface="Calibri"/>
                <a:cs typeface="Calibri"/>
                <a:sym typeface="Calibri"/>
              </a:rPr>
              <a:t>1978, בשנה"ל תשל"ט, הוקם בפקולטה בית-הספר לכלכלת-הבית, שהוסב מאוחר יותר ל"בית-הספר למדעי התזונה"</a:t>
            </a:r>
            <a:r>
              <a:rPr b="0" i="0" lang="en-US" sz="1200">
                <a:solidFill>
                  <a:schemeClr val="dk1"/>
                </a:solidFill>
                <a:latin typeface="Calibri"/>
                <a:ea typeface="Calibri"/>
                <a:cs typeface="Calibri"/>
                <a:sym typeface="Calibri"/>
              </a:rPr>
              <a:t>, והפקולטה הוסמכה להעניק תואר "בוגר במדעי התזונה". </a:t>
            </a:r>
            <a:endParaRPr/>
          </a:p>
          <a:p>
            <a:pPr indent="0" lvl="0" marL="0" rtl="1" algn="r">
              <a:spcBef>
                <a:spcPts val="0"/>
              </a:spcBef>
              <a:spcAft>
                <a:spcPts val="0"/>
              </a:spcAft>
              <a:buNone/>
            </a:pPr>
            <a:r>
              <a:rPr b="0" i="0" lang="en-US" sz="1200">
                <a:solidFill>
                  <a:schemeClr val="dk1"/>
                </a:solidFill>
                <a:latin typeface="Calibri"/>
                <a:ea typeface="Calibri"/>
                <a:cs typeface="Calibri"/>
                <a:sym typeface="Calibri"/>
              </a:rPr>
              <a:t>משנת 1996 (תשנ"ז) החלה הפקולטה להעניק תואר "מוסמך במדעי התזונה".</a:t>
            </a:r>
            <a:endParaRPr/>
          </a:p>
          <a:p>
            <a:pPr indent="0" lvl="0" marL="0" rtl="1" algn="r">
              <a:spcBef>
                <a:spcPts val="0"/>
              </a:spcBef>
              <a:spcAft>
                <a:spcPts val="0"/>
              </a:spcAft>
              <a:buNone/>
            </a:pPr>
            <a:r>
              <a:rPr b="0" i="0" lang="en-US" sz="1200">
                <a:solidFill>
                  <a:schemeClr val="dk1"/>
                </a:solidFill>
                <a:latin typeface="Calibri"/>
                <a:ea typeface="Calibri"/>
                <a:cs typeface="Calibri"/>
                <a:sym typeface="Calibri"/>
              </a:rPr>
              <a:t>ב-</a:t>
            </a:r>
            <a:r>
              <a:rPr b="1" i="0" lang="en-US" sz="1200">
                <a:solidFill>
                  <a:schemeClr val="dk1"/>
                </a:solidFill>
                <a:latin typeface="Calibri"/>
                <a:ea typeface="Calibri"/>
                <a:cs typeface="Calibri"/>
                <a:sym typeface="Calibri"/>
              </a:rPr>
              <a:t>1986, שנה"ל תשמ"ו, נפתח בקמפוס ברחובות בית-ספר לרפואה וטרינרית.</a:t>
            </a:r>
            <a:r>
              <a:rPr b="0" i="0" lang="en-US" sz="1200">
                <a:solidFill>
                  <a:schemeClr val="dk1"/>
                </a:solidFill>
                <a:latin typeface="Calibri"/>
                <a:ea typeface="Calibri"/>
                <a:cs typeface="Calibri"/>
                <a:sym typeface="Calibri"/>
              </a:rPr>
              <a:t> הלימודים העיוניים נערכים בקמפוס הפקולטה ברחובות, והלימודים הקליניים בבית החולים הווטרינרי בראשון לציון.</a:t>
            </a:r>
            <a:endParaRPr/>
          </a:p>
          <a:p>
            <a:pPr indent="0" lvl="0" marL="0" rtl="1" algn="r">
              <a:spcBef>
                <a:spcPts val="0"/>
              </a:spcBef>
              <a:spcAft>
                <a:spcPts val="0"/>
              </a:spcAft>
              <a:buNone/>
            </a:pPr>
            <a:r>
              <a:rPr b="0" i="0" lang="en-US" sz="1200">
                <a:solidFill>
                  <a:schemeClr val="dk1"/>
                </a:solidFill>
                <a:latin typeface="Calibri"/>
                <a:ea typeface="Calibri"/>
                <a:cs typeface="Calibri"/>
                <a:sym typeface="Calibri"/>
              </a:rPr>
              <a:t>ב-</a:t>
            </a:r>
            <a:r>
              <a:rPr b="1" i="0" lang="en-US" sz="1200">
                <a:solidFill>
                  <a:schemeClr val="dk1"/>
                </a:solidFill>
                <a:latin typeface="Calibri"/>
                <a:ea typeface="Calibri"/>
                <a:cs typeface="Calibri"/>
                <a:sym typeface="Calibri"/>
              </a:rPr>
              <a:t>1987, שנה"ל   תשמ"ז נפתח המדור ללימודי חוץ,</a:t>
            </a:r>
            <a:r>
              <a:rPr b="0" i="0" lang="en-US" sz="1200">
                <a:solidFill>
                  <a:schemeClr val="dk1"/>
                </a:solidFill>
                <a:latin typeface="Calibri"/>
                <a:ea typeface="Calibri"/>
                <a:cs typeface="Calibri"/>
                <a:sym typeface="Calibri"/>
              </a:rPr>
              <a:t> המרכז את כל הלימודים שלא לתואר. המדור מנוהל ע"י ועד מנהל, המורכב מנציגי האוניברסיטה ומנציגי הפקולטה.</a:t>
            </a:r>
            <a:endParaRPr/>
          </a:p>
          <a:p>
            <a:pPr indent="0" lvl="0" marL="0" rtl="0" algn="r">
              <a:spcBef>
                <a:spcPts val="0"/>
              </a:spcBef>
              <a:spcAft>
                <a:spcPts val="0"/>
              </a:spcAft>
              <a:buNone/>
            </a:pPr>
            <a:r>
              <a:t/>
            </a:r>
            <a:endParaRPr b="0" i="0" sz="1200">
              <a:solidFill>
                <a:schemeClr val="dk1"/>
              </a:solidFill>
              <a:latin typeface="Calibri"/>
              <a:ea typeface="Calibri"/>
              <a:cs typeface="Calibri"/>
              <a:sym typeface="Calibri"/>
            </a:endParaRPr>
          </a:p>
          <a:p>
            <a:pPr indent="0" lvl="0" marL="0" rtl="1" algn="r">
              <a:spcBef>
                <a:spcPts val="0"/>
              </a:spcBef>
              <a:spcAft>
                <a:spcPts val="0"/>
              </a:spcAft>
              <a:buNone/>
            </a:pPr>
            <a:r>
              <a:t/>
            </a:r>
            <a:endParaRPr/>
          </a:p>
          <a:p>
            <a:pPr indent="0" lvl="0" marL="0" rtl="1" algn="r">
              <a:spcBef>
                <a:spcPts val="0"/>
              </a:spcBef>
              <a:spcAft>
                <a:spcPts val="0"/>
              </a:spcAft>
              <a:buNone/>
            </a:pPr>
            <a:r>
              <a:t/>
            </a:r>
            <a:endParaRPr/>
          </a:p>
        </p:txBody>
      </p:sp>
      <p:sp>
        <p:nvSpPr>
          <p:cNvPr id="166" name="Google Shape;16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 name="Google Shape;19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13 recipients of the Israel Prize</a:t>
            </a:r>
            <a:endParaRPr/>
          </a:p>
          <a:p>
            <a:pPr indent="0" lvl="0" marL="0" marR="0" rtl="0" algn="l">
              <a:lnSpc>
                <a:spcPct val="100000"/>
              </a:lnSpc>
              <a:spcBef>
                <a:spcPts val="0"/>
              </a:spcBef>
              <a:spcAft>
                <a:spcPts val="0"/>
              </a:spcAft>
              <a:buClr>
                <a:srgbClr val="FFFFFF"/>
              </a:buClr>
              <a:buSzPts val="1200"/>
              <a:buFont typeface="Arial"/>
              <a:buNone/>
            </a:pPr>
            <a:r>
              <a:rPr b="1" i="0" lang="en-US" sz="1200" u="none" cap="none" strike="noStrike">
                <a:solidFill>
                  <a:srgbClr val="FFFFFF"/>
                </a:solidFill>
                <a:latin typeface="Arial"/>
                <a:ea typeface="Arial"/>
                <a:cs typeface="Arial"/>
                <a:sym typeface="Arial"/>
              </a:rPr>
              <a:t>Wolf prize laureate</a:t>
            </a:r>
            <a:endParaRPr/>
          </a:p>
          <a:p>
            <a:pPr indent="0" lvl="0" marL="0" rtl="0" algn="l">
              <a:spcBef>
                <a:spcPts val="0"/>
              </a:spcBef>
              <a:spcAft>
                <a:spcPts val="0"/>
              </a:spcAft>
              <a:buNone/>
            </a:pPr>
            <a:r>
              <a:t/>
            </a:r>
            <a:endParaRPr/>
          </a:p>
        </p:txBody>
      </p:sp>
      <p:sp>
        <p:nvSpPr>
          <p:cNvPr id="211" name="Google Shape;21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5" name="Google Shape;22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SDG – Sustainable development goals</a:t>
            </a:r>
            <a:endParaRPr/>
          </a:p>
        </p:txBody>
      </p:sp>
      <p:sp>
        <p:nvSpPr>
          <p:cNvPr id="226" name="Google Shape;22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 name="Shape 81"/>
        <p:cNvGrpSpPr/>
        <p:nvPr/>
      </p:nvGrpSpPr>
      <p:grpSpPr>
        <a:xfrm>
          <a:off x="0" y="0"/>
          <a:ext cx="0" cy="0"/>
          <a:chOff x="0" y="0"/>
          <a:chExt cx="0" cy="0"/>
        </a:xfrm>
      </p:grpSpPr>
      <p:sp>
        <p:nvSpPr>
          <p:cNvPr id="82" name="Google Shape;8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2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7" name="Shape 87"/>
        <p:cNvGrpSpPr/>
        <p:nvPr/>
      </p:nvGrpSpPr>
      <p:grpSpPr>
        <a:xfrm>
          <a:off x="0" y="0"/>
          <a:ext cx="0" cy="0"/>
          <a:chOff x="0" y="0"/>
          <a:chExt cx="0" cy="0"/>
        </a:xfrm>
      </p:grpSpPr>
      <p:sp>
        <p:nvSpPr>
          <p:cNvPr id="88" name="Google Shape;88;p3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3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
        <p:nvSpPr>
          <p:cNvPr id="42" name="Google Shape;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 name="Google Shape;4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2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0" name="Google Shape;70;p2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8"/>
          <p:cNvSpPr/>
          <p:nvPr>
            <p:ph idx="2" type="pic"/>
          </p:nvPr>
        </p:nvSpPr>
        <p:spPr>
          <a:xfrm>
            <a:off x="5183188" y="987425"/>
            <a:ext cx="6172200" cy="4873625"/>
          </a:xfrm>
          <a:prstGeom prst="rect">
            <a:avLst/>
          </a:prstGeom>
          <a:noFill/>
          <a:ln>
            <a:noFill/>
          </a:ln>
        </p:spPr>
      </p:sp>
      <p:sp>
        <p:nvSpPr>
          <p:cNvPr id="77" name="Google Shape;77;p2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 name="Google Shape;7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jp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888888"/>
                </a:solidFill>
                <a:latin typeface="Calibri"/>
                <a:ea typeface="Calibri"/>
                <a:cs typeface="Calibri"/>
                <a:sym typeface="Calibri"/>
              </a:defRPr>
            </a:lvl1pPr>
            <a:lvl2pPr indent="0" lvl="1" marL="0" marR="0" rtl="0" algn="l">
              <a:spcBef>
                <a:spcPts val="0"/>
              </a:spcBef>
              <a:buNone/>
              <a:defRPr b="0" i="0" sz="1200" u="none" cap="none" strike="noStrike">
                <a:solidFill>
                  <a:srgbClr val="888888"/>
                </a:solidFill>
                <a:latin typeface="Calibri"/>
                <a:ea typeface="Calibri"/>
                <a:cs typeface="Calibri"/>
                <a:sym typeface="Calibri"/>
              </a:defRPr>
            </a:lvl2pPr>
            <a:lvl3pPr indent="0" lvl="2" marL="0" marR="0" rtl="0" algn="l">
              <a:spcBef>
                <a:spcPts val="0"/>
              </a:spcBef>
              <a:buNone/>
              <a:defRPr b="0" i="0" sz="1200" u="none" cap="none" strike="noStrike">
                <a:solidFill>
                  <a:srgbClr val="888888"/>
                </a:solidFill>
                <a:latin typeface="Calibri"/>
                <a:ea typeface="Calibri"/>
                <a:cs typeface="Calibri"/>
                <a:sym typeface="Calibri"/>
              </a:defRPr>
            </a:lvl3pPr>
            <a:lvl4pPr indent="0" lvl="3" marL="0" marR="0" rtl="0" algn="l">
              <a:spcBef>
                <a:spcPts val="0"/>
              </a:spcBef>
              <a:buNone/>
              <a:defRPr b="0" i="0" sz="1200" u="none" cap="none" strike="noStrike">
                <a:solidFill>
                  <a:srgbClr val="888888"/>
                </a:solidFill>
                <a:latin typeface="Calibri"/>
                <a:ea typeface="Calibri"/>
                <a:cs typeface="Calibri"/>
                <a:sym typeface="Calibri"/>
              </a:defRPr>
            </a:lvl4pPr>
            <a:lvl5pPr indent="0" lvl="4" marL="0" marR="0" rtl="0" algn="l">
              <a:spcBef>
                <a:spcPts val="0"/>
              </a:spcBef>
              <a:buNone/>
              <a:defRPr b="0" i="0" sz="1200" u="none" cap="none" strike="noStrike">
                <a:solidFill>
                  <a:srgbClr val="888888"/>
                </a:solidFill>
                <a:latin typeface="Calibri"/>
                <a:ea typeface="Calibri"/>
                <a:cs typeface="Calibri"/>
                <a:sym typeface="Calibri"/>
              </a:defRPr>
            </a:lvl5pPr>
            <a:lvl6pPr indent="0" lvl="5" marL="0" marR="0" rtl="0" algn="l">
              <a:spcBef>
                <a:spcPts val="0"/>
              </a:spcBef>
              <a:buNone/>
              <a:defRPr b="0" i="0" sz="1200" u="none" cap="none" strike="noStrike">
                <a:solidFill>
                  <a:srgbClr val="888888"/>
                </a:solidFill>
                <a:latin typeface="Calibri"/>
                <a:ea typeface="Calibri"/>
                <a:cs typeface="Calibri"/>
                <a:sym typeface="Calibri"/>
              </a:defRPr>
            </a:lvl6pPr>
            <a:lvl7pPr indent="0" lvl="6" marL="0" marR="0" rtl="0" algn="l">
              <a:spcBef>
                <a:spcPts val="0"/>
              </a:spcBef>
              <a:buNone/>
              <a:defRPr b="0" i="0" sz="1200" u="none" cap="none" strike="noStrike">
                <a:solidFill>
                  <a:srgbClr val="888888"/>
                </a:solidFill>
                <a:latin typeface="Calibri"/>
                <a:ea typeface="Calibri"/>
                <a:cs typeface="Calibri"/>
                <a:sym typeface="Calibri"/>
              </a:defRPr>
            </a:lvl7pPr>
            <a:lvl8pPr indent="0" lvl="7" marL="0" marR="0" rtl="0" algn="l">
              <a:spcBef>
                <a:spcPts val="0"/>
              </a:spcBef>
              <a:buNone/>
              <a:defRPr b="0" i="0" sz="1200" u="none" cap="none" strike="noStrike">
                <a:solidFill>
                  <a:srgbClr val="888888"/>
                </a:solidFill>
                <a:latin typeface="Calibri"/>
                <a:ea typeface="Calibri"/>
                <a:cs typeface="Calibri"/>
                <a:sym typeface="Calibri"/>
              </a:defRPr>
            </a:lvl8pPr>
            <a:lvl9pPr indent="0" lvl="8" marL="0" marR="0" rtl="0" algn="l">
              <a:spcBef>
                <a:spcPts val="0"/>
              </a:spcBef>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5" name="Google Shape;15;p19"/>
          <p:cNvSpPr txBox="1"/>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א'/חשון/תשפ"ג</a:t>
            </a:r>
            <a:endParaRPr b="0" i="0" sz="1800" u="none" cap="none" strike="noStrike">
              <a:solidFill>
                <a:schemeClr val="dk1"/>
              </a:solidFill>
              <a:latin typeface="Calibri"/>
              <a:ea typeface="Calibri"/>
              <a:cs typeface="Calibri"/>
              <a:sym typeface="Calibri"/>
            </a:endParaRPr>
          </a:p>
        </p:txBody>
      </p:sp>
      <p:sp>
        <p:nvSpPr>
          <p:cNvPr id="16" name="Google Shape;16;p19"/>
          <p:cNvSpPr txBox="1"/>
          <p:nvPr/>
        </p:nvSpPr>
        <p:spPr>
          <a:xfrm>
            <a:off x="838200" y="6356350"/>
            <a:ext cx="27432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pic>
        <p:nvPicPr>
          <p:cNvPr id="17" name="Google Shape;17;p19"/>
          <p:cNvPicPr preferRelativeResize="0"/>
          <p:nvPr/>
        </p:nvPicPr>
        <p:blipFill rotWithShape="1">
          <a:blip r:embed="rId1">
            <a:alphaModFix/>
          </a:blip>
          <a:srcRect b="0" l="0" r="0" t="0"/>
          <a:stretch/>
        </p:blipFill>
        <p:spPr>
          <a:xfrm>
            <a:off x="0" y="0"/>
            <a:ext cx="12192000" cy="6858000"/>
          </a:xfrm>
          <a:prstGeom prst="rect">
            <a:avLst/>
          </a:prstGeom>
          <a:noFill/>
          <a:ln>
            <a:noFill/>
          </a:ln>
        </p:spPr>
      </p:pic>
      <p:grpSp>
        <p:nvGrpSpPr>
          <p:cNvPr id="18" name="Google Shape;18;p19"/>
          <p:cNvGrpSpPr/>
          <p:nvPr/>
        </p:nvGrpSpPr>
        <p:grpSpPr>
          <a:xfrm>
            <a:off x="7794672" y="0"/>
            <a:ext cx="4689428" cy="1028700"/>
            <a:chOff x="7794672" y="0"/>
            <a:chExt cx="4689428" cy="1028700"/>
          </a:xfrm>
        </p:grpSpPr>
        <p:sp>
          <p:nvSpPr>
            <p:cNvPr id="19" name="Google Shape;19;p19"/>
            <p:cNvSpPr/>
            <p:nvPr/>
          </p:nvSpPr>
          <p:spPr>
            <a:xfrm>
              <a:off x="7988300" y="150471"/>
              <a:ext cx="4495800" cy="649629"/>
            </a:xfrm>
            <a:prstGeom prst="parallelogram">
              <a:avLst>
                <a:gd fmla="val 3372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0" name="Google Shape;20;p19"/>
            <p:cNvPicPr preferRelativeResize="0"/>
            <p:nvPr/>
          </p:nvPicPr>
          <p:blipFill rotWithShape="1">
            <a:blip r:embed="rId2">
              <a:alphaModFix/>
            </a:blip>
            <a:srcRect b="0" l="0" r="0" t="0"/>
            <a:stretch/>
          </p:blipFill>
          <p:spPr>
            <a:xfrm>
              <a:off x="8362729" y="200547"/>
              <a:ext cx="3625187" cy="493668"/>
            </a:xfrm>
            <a:prstGeom prst="rect">
              <a:avLst/>
            </a:prstGeom>
            <a:noFill/>
            <a:ln>
              <a:noFill/>
            </a:ln>
          </p:spPr>
        </p:pic>
        <p:grpSp>
          <p:nvGrpSpPr>
            <p:cNvPr id="21" name="Google Shape;21;p19"/>
            <p:cNvGrpSpPr/>
            <p:nvPr/>
          </p:nvGrpSpPr>
          <p:grpSpPr>
            <a:xfrm>
              <a:off x="7794672" y="0"/>
              <a:ext cx="506906" cy="1028700"/>
              <a:chOff x="7205291" y="-28447"/>
              <a:chExt cx="878179" cy="1374177"/>
            </a:xfrm>
          </p:grpSpPr>
          <p:sp>
            <p:nvSpPr>
              <p:cNvPr id="22" name="Google Shape;22;p19"/>
              <p:cNvSpPr/>
              <p:nvPr/>
            </p:nvSpPr>
            <p:spPr>
              <a:xfrm>
                <a:off x="7419975" y="-28447"/>
                <a:ext cx="663495" cy="1195259"/>
              </a:xfrm>
              <a:prstGeom prst="parallelogram">
                <a:avLst>
                  <a:gd fmla="val 79215" name="adj"/>
                </a:avLst>
              </a:prstGeom>
              <a:solidFill>
                <a:srgbClr val="5757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289BBA"/>
                  </a:solidFill>
                  <a:latin typeface="Calibri"/>
                  <a:ea typeface="Calibri"/>
                  <a:cs typeface="Calibri"/>
                  <a:sym typeface="Calibri"/>
                </a:endParaRPr>
              </a:p>
            </p:txBody>
          </p:sp>
          <p:sp>
            <p:nvSpPr>
              <p:cNvPr id="23" name="Google Shape;23;p19"/>
              <p:cNvSpPr/>
              <p:nvPr/>
            </p:nvSpPr>
            <p:spPr>
              <a:xfrm>
                <a:off x="7205291" y="150471"/>
                <a:ext cx="570798" cy="1195259"/>
              </a:xfrm>
              <a:prstGeom prst="parallelogram">
                <a:avLst>
                  <a:gd fmla="val 93528" name="adj"/>
                </a:avLst>
              </a:prstGeom>
              <a:solidFill>
                <a:srgbClr val="5757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289BBA"/>
                  </a:solidFill>
                  <a:latin typeface="Calibri"/>
                  <a:ea typeface="Calibri"/>
                  <a:cs typeface="Calibri"/>
                  <a:sym typeface="Calibri"/>
                </a:endParaRPr>
              </a:p>
            </p:txBody>
          </p:sp>
        </p:grpSp>
      </p:gr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71.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1.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1.jpg"/><Relationship Id="rId4" Type="http://schemas.openxmlformats.org/officeDocument/2006/relationships/image" Target="../media/image58.jpg"/><Relationship Id="rId5" Type="http://schemas.openxmlformats.org/officeDocument/2006/relationships/image" Target="../media/image31.jpg"/><Relationship Id="rId6" Type="http://schemas.openxmlformats.org/officeDocument/2006/relationships/image" Target="../media/image34.jpg"/><Relationship Id="rId7" Type="http://schemas.openxmlformats.org/officeDocument/2006/relationships/image" Target="../media/image35.jpg"/><Relationship Id="rId8" Type="http://schemas.openxmlformats.org/officeDocument/2006/relationships/image" Target="../media/image5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71.jpg"/><Relationship Id="rId4" Type="http://schemas.openxmlformats.org/officeDocument/2006/relationships/image" Target="../media/image1.png"/><Relationship Id="rId9" Type="http://schemas.openxmlformats.org/officeDocument/2006/relationships/image" Target="../media/image40.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3.jp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1" Type="http://schemas.openxmlformats.org/officeDocument/2006/relationships/image" Target="../media/image54.jpg"/><Relationship Id="rId10" Type="http://schemas.openxmlformats.org/officeDocument/2006/relationships/image" Target="../media/image46.png"/><Relationship Id="rId13" Type="http://schemas.openxmlformats.org/officeDocument/2006/relationships/image" Target="../media/image73.gif"/><Relationship Id="rId12" Type="http://schemas.openxmlformats.org/officeDocument/2006/relationships/image" Target="../media/image51.jp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48.png"/><Relationship Id="rId15" Type="http://schemas.openxmlformats.org/officeDocument/2006/relationships/image" Target="../media/image56.png"/><Relationship Id="rId14" Type="http://schemas.openxmlformats.org/officeDocument/2006/relationships/image" Target="../media/image64.png"/><Relationship Id="rId17" Type="http://schemas.openxmlformats.org/officeDocument/2006/relationships/image" Target="../media/image53.png"/><Relationship Id="rId16" Type="http://schemas.openxmlformats.org/officeDocument/2006/relationships/image" Target="../media/image59.png"/><Relationship Id="rId5" Type="http://schemas.openxmlformats.org/officeDocument/2006/relationships/image" Target="../media/image42.jpg"/><Relationship Id="rId6" Type="http://schemas.openxmlformats.org/officeDocument/2006/relationships/image" Target="../media/image44.png"/><Relationship Id="rId7" Type="http://schemas.openxmlformats.org/officeDocument/2006/relationships/image" Target="../media/image65.png"/><Relationship Id="rId8" Type="http://schemas.openxmlformats.org/officeDocument/2006/relationships/image" Target="../media/image55.jpg"/></Relationships>
</file>

<file path=ppt/slides/_rels/slide16.xml.rels><?xml version="1.0" encoding="UTF-8" standalone="yes"?><Relationships xmlns="http://schemas.openxmlformats.org/package/2006/relationships"><Relationship Id="rId11" Type="http://schemas.openxmlformats.org/officeDocument/2006/relationships/image" Target="../media/image72.jpg"/><Relationship Id="rId10" Type="http://schemas.openxmlformats.org/officeDocument/2006/relationships/image" Target="../media/image63.jpg"/><Relationship Id="rId12"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image" Target="../media/image60.jpg"/><Relationship Id="rId5" Type="http://schemas.openxmlformats.org/officeDocument/2006/relationships/image" Target="../media/image69.jpg"/><Relationship Id="rId6" Type="http://schemas.openxmlformats.org/officeDocument/2006/relationships/image" Target="../media/image66.jpg"/><Relationship Id="rId7" Type="http://schemas.openxmlformats.org/officeDocument/2006/relationships/image" Target="../media/image67.jpg"/><Relationship Id="rId8" Type="http://schemas.openxmlformats.org/officeDocument/2006/relationships/image" Target="../media/image6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6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70.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29.jpg"/><Relationship Id="rId5" Type="http://schemas.openxmlformats.org/officeDocument/2006/relationships/image" Target="../media/image8.jpg"/><Relationship Id="rId6" Type="http://schemas.openxmlformats.org/officeDocument/2006/relationships/image" Target="../media/image5.jpg"/><Relationship Id="rId7" Type="http://schemas.openxmlformats.org/officeDocument/2006/relationships/image" Target="../media/image4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7.png"/><Relationship Id="rId4" Type="http://schemas.openxmlformats.org/officeDocument/2006/relationships/image" Target="../media/image24.jpg"/><Relationship Id="rId5"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19.jpg"/><Relationship Id="rId5" Type="http://schemas.openxmlformats.org/officeDocument/2006/relationships/image" Target="../media/image12.jpg"/><Relationship Id="rId6" Type="http://schemas.openxmlformats.org/officeDocument/2006/relationships/image" Target="../media/image52.jpg"/><Relationship Id="rId7"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16.jpg"/><Relationship Id="rId5" Type="http://schemas.openxmlformats.org/officeDocument/2006/relationships/image" Target="../media/image14.jpg"/><Relationship Id="rId6"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5.jpg"/><Relationship Id="rId5"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7.png"/><Relationship Id="rId5"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
          <p:cNvSpPr/>
          <p:nvPr/>
        </p:nvSpPr>
        <p:spPr>
          <a:xfrm>
            <a:off x="2743327" y="1574338"/>
            <a:ext cx="6492689" cy="50413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chemeClr val="lt1"/>
                </a:solidFill>
                <a:latin typeface="Arial"/>
                <a:ea typeface="Arial"/>
                <a:cs typeface="Arial"/>
                <a:sym typeface="Arial"/>
              </a:rPr>
              <a:t>The Robert H. Smith Faculty of Agriculture, Food and Environment</a:t>
            </a:r>
            <a:endParaRPr/>
          </a:p>
          <a:p>
            <a:pPr indent="0" lvl="0" marL="0" marR="0" rtl="0" algn="l">
              <a:spcBef>
                <a:spcPts val="0"/>
              </a:spcBef>
              <a:spcAft>
                <a:spcPts val="0"/>
              </a:spcAft>
              <a:buNone/>
            </a:pPr>
            <a:r>
              <a:t/>
            </a:r>
            <a:endParaRPr b="1" sz="3200">
              <a:solidFill>
                <a:schemeClr val="lt1"/>
              </a:solidFill>
              <a:latin typeface="Arial"/>
              <a:ea typeface="Arial"/>
              <a:cs typeface="Arial"/>
              <a:sym typeface="Arial"/>
            </a:endParaRPr>
          </a:p>
          <a:p>
            <a:pPr indent="0" lvl="0" marL="0" marR="0" rtl="0" algn="l">
              <a:lnSpc>
                <a:spcPct val="120000"/>
              </a:lnSpc>
              <a:spcBef>
                <a:spcPts val="0"/>
              </a:spcBef>
              <a:spcAft>
                <a:spcPts val="0"/>
              </a:spcAft>
              <a:buNone/>
            </a:pPr>
            <a:r>
              <a:rPr b="1" lang="en-US" sz="1800">
                <a:solidFill>
                  <a:schemeClr val="lt1"/>
                </a:solidFill>
                <a:latin typeface="Calibri"/>
                <a:ea typeface="Calibri"/>
                <a:cs typeface="Calibri"/>
                <a:sym typeface="Calibri"/>
              </a:rPr>
              <a:t>Prof. Aliza Fleischer</a:t>
            </a:r>
            <a:endParaRPr sz="1800">
              <a:solidFill>
                <a:schemeClr val="lt1"/>
              </a:solidFill>
              <a:latin typeface="Calibri"/>
              <a:ea typeface="Calibri"/>
              <a:cs typeface="Calibri"/>
              <a:sym typeface="Calibri"/>
            </a:endParaRPr>
          </a:p>
          <a:p>
            <a:pPr indent="0" lvl="0" marL="0" marR="0" rtl="0" algn="l">
              <a:lnSpc>
                <a:spcPct val="120000"/>
              </a:lnSpc>
              <a:spcBef>
                <a:spcPts val="0"/>
              </a:spcBef>
              <a:spcAft>
                <a:spcPts val="0"/>
              </a:spcAft>
              <a:buNone/>
            </a:pPr>
            <a:r>
              <a:rPr b="1" lang="en-US" sz="1800">
                <a:solidFill>
                  <a:schemeClr val="lt1"/>
                </a:solidFill>
                <a:latin typeface="Calibri"/>
                <a:ea typeface="Calibri"/>
                <a:cs typeface="Calibri"/>
                <a:sym typeface="Calibri"/>
              </a:rPr>
              <a:t>Vice Dean for International Affairs</a:t>
            </a:r>
            <a:endParaRPr/>
          </a:p>
          <a:p>
            <a:pPr indent="0" lvl="0" marL="0" marR="0" rtl="0" algn="l">
              <a:lnSpc>
                <a:spcPct val="120000"/>
              </a:lnSpc>
              <a:spcBef>
                <a:spcPts val="0"/>
              </a:spcBef>
              <a:spcAft>
                <a:spcPts val="0"/>
              </a:spcAft>
              <a:buNone/>
            </a:pPr>
            <a:r>
              <a:rPr b="1" lang="en-US" sz="1800">
                <a:solidFill>
                  <a:schemeClr val="lt1"/>
                </a:solidFill>
                <a:latin typeface="Calibri"/>
                <a:ea typeface="Calibri"/>
                <a:cs typeface="Calibri"/>
                <a:sym typeface="Calibri"/>
              </a:rPr>
              <a:t>Head of the International School of Agricultural Sciences</a:t>
            </a:r>
            <a:endParaRPr/>
          </a:p>
          <a:p>
            <a:pPr indent="0" lvl="0" marL="0" marR="0" rtl="0" algn="l">
              <a:lnSpc>
                <a:spcPct val="120000"/>
              </a:lnSpc>
              <a:spcBef>
                <a:spcPts val="0"/>
              </a:spcBef>
              <a:spcAft>
                <a:spcPts val="0"/>
              </a:spcAft>
              <a:buNone/>
            </a:pPr>
            <a:r>
              <a:rPr b="1" lang="en-US" sz="1800">
                <a:solidFill>
                  <a:schemeClr val="lt1"/>
                </a:solidFill>
                <a:latin typeface="Calibri"/>
                <a:ea typeface="Calibri"/>
                <a:cs typeface="Calibri"/>
                <a:sym typeface="Calibri"/>
              </a:rPr>
              <a:t>Department of Environmental Economics </a:t>
            </a:r>
            <a:endParaRPr/>
          </a:p>
          <a:p>
            <a:pPr indent="0" lvl="0" marL="0" marR="0" rtl="0" algn="l">
              <a:lnSpc>
                <a:spcPct val="120000"/>
              </a:lnSpc>
              <a:spcBef>
                <a:spcPts val="0"/>
              </a:spcBef>
              <a:spcAft>
                <a:spcPts val="0"/>
              </a:spcAft>
              <a:buNone/>
            </a:pPr>
            <a:r>
              <a:t/>
            </a:r>
            <a:endParaRPr b="1" sz="1800">
              <a:solidFill>
                <a:schemeClr val="lt1"/>
              </a:solidFill>
              <a:latin typeface="Calibri"/>
              <a:ea typeface="Calibri"/>
              <a:cs typeface="Calibri"/>
              <a:sym typeface="Calibri"/>
            </a:endParaRPr>
          </a:p>
          <a:p>
            <a:pPr indent="0" lvl="0" marL="0" marR="0" rtl="0" algn="l">
              <a:lnSpc>
                <a:spcPct val="120000"/>
              </a:lnSpc>
              <a:spcBef>
                <a:spcPts val="0"/>
              </a:spcBef>
              <a:spcAft>
                <a:spcPts val="0"/>
              </a:spcAft>
              <a:buNone/>
            </a:pPr>
            <a:r>
              <a:rPr b="1" lang="en-US" sz="1800">
                <a:solidFill>
                  <a:schemeClr val="lt1"/>
                </a:solidFill>
                <a:latin typeface="Calibri"/>
                <a:ea typeface="Calibri"/>
                <a:cs typeface="Calibri"/>
                <a:sym typeface="Calibri"/>
              </a:rPr>
              <a:t>Aliza.f@mail.huji.ac.il</a:t>
            </a:r>
            <a:endParaRPr/>
          </a:p>
          <a:p>
            <a:pPr indent="0" lvl="0" marL="0" marR="0" rtl="0" algn="l">
              <a:spcBef>
                <a:spcPts val="0"/>
              </a:spcBef>
              <a:spcAft>
                <a:spcPts val="0"/>
              </a:spcAft>
              <a:buNone/>
            </a:pPr>
            <a:r>
              <a:t/>
            </a:r>
            <a:endParaRPr b="1" sz="3200">
              <a:solidFill>
                <a:schemeClr val="lt1"/>
              </a:solidFill>
              <a:latin typeface="Arial"/>
              <a:ea typeface="Arial"/>
              <a:cs typeface="Arial"/>
              <a:sym typeface="Arial"/>
            </a:endParaRPr>
          </a:p>
          <a:p>
            <a:pPr indent="0" lvl="0" marL="0" marR="0" rtl="0" algn="l">
              <a:spcBef>
                <a:spcPts val="0"/>
              </a:spcBef>
              <a:spcAft>
                <a:spcPts val="0"/>
              </a:spcAft>
              <a:buNone/>
            </a:pPr>
            <a:r>
              <a:t/>
            </a:r>
            <a:endParaRPr b="1" sz="3200">
              <a:solidFill>
                <a:schemeClr val="lt1"/>
              </a:solidFill>
              <a:latin typeface="Arial"/>
              <a:ea typeface="Arial"/>
              <a:cs typeface="Arial"/>
              <a:sym typeface="Arial"/>
            </a:endParaRPr>
          </a:p>
        </p:txBody>
      </p:sp>
      <p:sp>
        <p:nvSpPr>
          <p:cNvPr id="99" name="Google Shape;99;p1"/>
          <p:cNvSpPr/>
          <p:nvPr/>
        </p:nvSpPr>
        <p:spPr>
          <a:xfrm>
            <a:off x="2846844" y="6200676"/>
            <a:ext cx="5087697" cy="53553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US" sz="2400">
                <a:solidFill>
                  <a:schemeClr val="lt1"/>
                </a:solidFill>
                <a:latin typeface="Arial"/>
                <a:ea typeface="Arial"/>
                <a:cs typeface="Arial"/>
                <a:sym typeface="Arial"/>
              </a:rPr>
              <a:t>December 2019</a:t>
            </a:r>
            <a:endParaRPr/>
          </a:p>
        </p:txBody>
      </p:sp>
      <p:pic>
        <p:nvPicPr>
          <p:cNvPr descr="תמונה שמכילה בניין, שמים, חוץ&#10;&#10;התיאור נוצר באופן אוטומטי" id="100" name="Google Shape;100;p1"/>
          <p:cNvPicPr preferRelativeResize="0"/>
          <p:nvPr/>
        </p:nvPicPr>
        <p:blipFill rotWithShape="1">
          <a:blip r:embed="rId3">
            <a:alphaModFix/>
          </a:blip>
          <a:srcRect b="0" l="0" r="0" t="0"/>
          <a:stretch/>
        </p:blipFill>
        <p:spPr>
          <a:xfrm>
            <a:off x="-4728" y="0"/>
            <a:ext cx="12192000" cy="6858000"/>
          </a:xfrm>
          <a:prstGeom prst="rect">
            <a:avLst/>
          </a:prstGeom>
          <a:noFill/>
          <a:ln>
            <a:noFill/>
          </a:ln>
        </p:spPr>
      </p:pic>
      <p:sp>
        <p:nvSpPr>
          <p:cNvPr id="101" name="Google Shape;101;p1"/>
          <p:cNvSpPr/>
          <p:nvPr/>
        </p:nvSpPr>
        <p:spPr>
          <a:xfrm>
            <a:off x="2198793" y="889469"/>
            <a:ext cx="9888432"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rgbClr val="0E5552"/>
                </a:solidFill>
                <a:latin typeface="Bebas Neue"/>
                <a:ea typeface="Bebas Neue"/>
                <a:cs typeface="Bebas Neue"/>
                <a:sym typeface="Bebas Neue"/>
              </a:rPr>
              <a:t>The Robert H. Smith Faculty of Agriculture, Food and Environment</a:t>
            </a:r>
            <a:endParaRPr/>
          </a:p>
        </p:txBody>
      </p:sp>
      <p:sp>
        <p:nvSpPr>
          <p:cNvPr id="102" name="Google Shape;102;p1"/>
          <p:cNvSpPr txBox="1"/>
          <p:nvPr/>
        </p:nvSpPr>
        <p:spPr>
          <a:xfrm>
            <a:off x="8134982" y="2336019"/>
            <a:ext cx="310533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1F3864"/>
                </a:solidFill>
                <a:latin typeface="Narkisim"/>
                <a:ea typeface="Narkisim"/>
                <a:cs typeface="Narkisim"/>
                <a:sym typeface="Narkisim"/>
              </a:rPr>
              <a:t>Prof. Saul Burdman, Dean</a:t>
            </a:r>
            <a:endParaRPr/>
          </a:p>
          <a:p>
            <a:pPr indent="0" lvl="0" marL="0" marR="0" rtl="0" algn="l">
              <a:spcBef>
                <a:spcPts val="0"/>
              </a:spcBef>
              <a:spcAft>
                <a:spcPts val="0"/>
              </a:spcAft>
              <a:buNone/>
            </a:pPr>
            <a:r>
              <a:rPr b="1" lang="en-US" sz="2000">
                <a:solidFill>
                  <a:srgbClr val="1F3864"/>
                </a:solidFill>
                <a:latin typeface="Narkisim"/>
                <a:ea typeface="Narkisim"/>
                <a:cs typeface="Narkisim"/>
                <a:sym typeface="Narkisim"/>
              </a:rPr>
              <a:t>(saul.burdman@mail.huji.ac.il)</a:t>
            </a:r>
            <a:endParaRPr/>
          </a:p>
        </p:txBody>
      </p:sp>
      <p:grpSp>
        <p:nvGrpSpPr>
          <p:cNvPr id="103" name="Google Shape;103;p1"/>
          <p:cNvGrpSpPr/>
          <p:nvPr/>
        </p:nvGrpSpPr>
        <p:grpSpPr>
          <a:xfrm>
            <a:off x="10350568" y="66733"/>
            <a:ext cx="1771650" cy="990600"/>
            <a:chOff x="8458015" y="92969"/>
            <a:chExt cx="1771650" cy="990600"/>
          </a:xfrm>
        </p:grpSpPr>
        <p:sp>
          <p:nvSpPr>
            <p:cNvPr id="104" name="Google Shape;104;p1"/>
            <p:cNvSpPr/>
            <p:nvPr/>
          </p:nvSpPr>
          <p:spPr>
            <a:xfrm>
              <a:off x="8458015" y="92969"/>
              <a:ext cx="1771650" cy="9906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5" name="Google Shape;105;p1"/>
            <p:cNvGrpSpPr/>
            <p:nvPr/>
          </p:nvGrpSpPr>
          <p:grpSpPr>
            <a:xfrm>
              <a:off x="9261182" y="233646"/>
              <a:ext cx="831234" cy="747347"/>
              <a:chOff x="8230853" y="5996354"/>
              <a:chExt cx="958363" cy="861646"/>
            </a:xfrm>
          </p:grpSpPr>
          <p:sp>
            <p:nvSpPr>
              <p:cNvPr id="106" name="Google Shape;106;p1"/>
              <p:cNvSpPr/>
              <p:nvPr/>
            </p:nvSpPr>
            <p:spPr>
              <a:xfrm>
                <a:off x="8230853" y="5996354"/>
                <a:ext cx="958363" cy="861646"/>
              </a:xfrm>
              <a:prstGeom prst="rect">
                <a:avLst/>
              </a:prstGeom>
              <a:solidFill>
                <a:schemeClr val="lt1"/>
              </a:solidFill>
              <a:ln>
                <a:noFill/>
              </a:ln>
              <a:effectLst>
                <a:outerShdw rotWithShape="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 name="Google Shape;107;p1"/>
              <p:cNvPicPr preferRelativeResize="0"/>
              <p:nvPr/>
            </p:nvPicPr>
            <p:blipFill rotWithShape="1">
              <a:blip r:embed="rId4">
                <a:alphaModFix/>
              </a:blip>
              <a:srcRect b="33016" l="18060" r="17894" t="9401"/>
              <a:stretch/>
            </p:blipFill>
            <p:spPr>
              <a:xfrm>
                <a:off x="8230853" y="5996354"/>
                <a:ext cx="958363" cy="861646"/>
              </a:xfrm>
              <a:prstGeom prst="rect">
                <a:avLst/>
              </a:prstGeom>
              <a:noFill/>
              <a:ln>
                <a:noFill/>
              </a:ln>
            </p:spPr>
          </p:pic>
        </p:grpSp>
        <p:pic>
          <p:nvPicPr>
            <p:cNvPr descr="×××× ×× ×× ××× ××××ª ××××" id="108" name="Google Shape;108;p1"/>
            <p:cNvPicPr preferRelativeResize="0"/>
            <p:nvPr/>
          </p:nvPicPr>
          <p:blipFill rotWithShape="1">
            <a:blip r:embed="rId5">
              <a:alphaModFix/>
            </a:blip>
            <a:srcRect b="33743" l="0" r="28056" t="0"/>
            <a:stretch/>
          </p:blipFill>
          <p:spPr>
            <a:xfrm>
              <a:off x="8513236" y="200248"/>
              <a:ext cx="639150" cy="780745"/>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97" name="Google Shape;297;p10"/>
          <p:cNvSpPr/>
          <p:nvPr/>
        </p:nvSpPr>
        <p:spPr>
          <a:xfrm>
            <a:off x="4120457" y="929598"/>
            <a:ext cx="920044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400">
                <a:solidFill>
                  <a:srgbClr val="0E5552"/>
                </a:solidFill>
                <a:latin typeface="Bebas Neue"/>
                <a:ea typeface="Bebas Neue"/>
                <a:cs typeface="Bebas Neue"/>
                <a:sym typeface="Bebas Neue"/>
              </a:rPr>
              <a:t>B.Sc. Programs</a:t>
            </a:r>
            <a:endParaRPr/>
          </a:p>
        </p:txBody>
      </p:sp>
      <p:sp>
        <p:nvSpPr>
          <p:cNvPr id="298" name="Google Shape;298;p10"/>
          <p:cNvSpPr/>
          <p:nvPr/>
        </p:nvSpPr>
        <p:spPr>
          <a:xfrm>
            <a:off x="4132930" y="1798358"/>
            <a:ext cx="791768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E5552"/>
                </a:solidFill>
                <a:latin typeface="Calibri"/>
                <a:ea typeface="Calibri"/>
                <a:cs typeface="Calibri"/>
                <a:sym typeface="Calibri"/>
              </a:rPr>
              <a:t>3 years, in Hebrew</a:t>
            </a:r>
            <a:endParaRPr/>
          </a:p>
        </p:txBody>
      </p:sp>
      <p:grpSp>
        <p:nvGrpSpPr>
          <p:cNvPr id="299" name="Google Shape;299;p10"/>
          <p:cNvGrpSpPr/>
          <p:nvPr/>
        </p:nvGrpSpPr>
        <p:grpSpPr>
          <a:xfrm>
            <a:off x="7794672" y="0"/>
            <a:ext cx="4689428" cy="1028700"/>
            <a:chOff x="7794672" y="0"/>
            <a:chExt cx="4689428" cy="1028700"/>
          </a:xfrm>
        </p:grpSpPr>
        <p:sp>
          <p:nvSpPr>
            <p:cNvPr id="300" name="Google Shape;300;p10"/>
            <p:cNvSpPr/>
            <p:nvPr/>
          </p:nvSpPr>
          <p:spPr>
            <a:xfrm>
              <a:off x="7988300" y="150471"/>
              <a:ext cx="4495800" cy="649629"/>
            </a:xfrm>
            <a:prstGeom prst="parallelogram">
              <a:avLst>
                <a:gd fmla="val 3372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1" name="Google Shape;301;p10"/>
            <p:cNvPicPr preferRelativeResize="0"/>
            <p:nvPr/>
          </p:nvPicPr>
          <p:blipFill rotWithShape="1">
            <a:blip r:embed="rId4">
              <a:alphaModFix/>
            </a:blip>
            <a:srcRect b="0" l="0" r="0" t="0"/>
            <a:stretch/>
          </p:blipFill>
          <p:spPr>
            <a:xfrm>
              <a:off x="8362729" y="200547"/>
              <a:ext cx="3625187" cy="493668"/>
            </a:xfrm>
            <a:prstGeom prst="rect">
              <a:avLst/>
            </a:prstGeom>
            <a:noFill/>
            <a:ln>
              <a:noFill/>
            </a:ln>
          </p:spPr>
        </p:pic>
        <p:grpSp>
          <p:nvGrpSpPr>
            <p:cNvPr id="302" name="Google Shape;302;p10"/>
            <p:cNvGrpSpPr/>
            <p:nvPr/>
          </p:nvGrpSpPr>
          <p:grpSpPr>
            <a:xfrm>
              <a:off x="7794672" y="0"/>
              <a:ext cx="506906" cy="1028700"/>
              <a:chOff x="7205291" y="-28447"/>
              <a:chExt cx="878179" cy="1374177"/>
            </a:xfrm>
          </p:grpSpPr>
          <p:sp>
            <p:nvSpPr>
              <p:cNvPr id="303" name="Google Shape;303;p10"/>
              <p:cNvSpPr/>
              <p:nvPr/>
            </p:nvSpPr>
            <p:spPr>
              <a:xfrm>
                <a:off x="7419975" y="-28447"/>
                <a:ext cx="663495" cy="1195259"/>
              </a:xfrm>
              <a:prstGeom prst="parallelogram">
                <a:avLst>
                  <a:gd fmla="val 79215" name="adj"/>
                </a:avLst>
              </a:prstGeom>
              <a:solidFill>
                <a:srgbClr val="5757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89BBA"/>
                  </a:solidFill>
                  <a:latin typeface="Calibri"/>
                  <a:ea typeface="Calibri"/>
                  <a:cs typeface="Calibri"/>
                  <a:sym typeface="Calibri"/>
                </a:endParaRPr>
              </a:p>
            </p:txBody>
          </p:sp>
          <p:sp>
            <p:nvSpPr>
              <p:cNvPr id="304" name="Google Shape;304;p10"/>
              <p:cNvSpPr/>
              <p:nvPr/>
            </p:nvSpPr>
            <p:spPr>
              <a:xfrm>
                <a:off x="7205291" y="150471"/>
                <a:ext cx="570798" cy="1195259"/>
              </a:xfrm>
              <a:prstGeom prst="parallelogram">
                <a:avLst>
                  <a:gd fmla="val 93528" name="adj"/>
                </a:avLst>
              </a:prstGeom>
              <a:solidFill>
                <a:srgbClr val="5757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89BBA"/>
                  </a:solidFill>
                  <a:latin typeface="Calibri"/>
                  <a:ea typeface="Calibri"/>
                  <a:cs typeface="Calibri"/>
                  <a:sym typeface="Calibri"/>
                </a:endParaRPr>
              </a:p>
            </p:txBody>
          </p:sp>
        </p:grpSp>
      </p:grpSp>
      <p:sp>
        <p:nvSpPr>
          <p:cNvPr id="305" name="Google Shape;305;p10"/>
          <p:cNvSpPr txBox="1"/>
          <p:nvPr/>
        </p:nvSpPr>
        <p:spPr>
          <a:xfrm>
            <a:off x="3568103" y="2332591"/>
            <a:ext cx="6642844" cy="341632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PLANT SCIENCES IN AGRICULTURE</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AGROECOLOGY &amp; PLANT HEALTH</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SOIL &amp; WATER SCIENCES</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ANIMAL SCIENCES</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BIOCHEMISTRY &amp; FOOD SCIENCES</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NUTRITIONAL SCIENCES</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ENVIRONMENTAL ECONOMICS &amp; MANAGEMENT</a:t>
            </a:r>
            <a:endParaRPr/>
          </a:p>
          <a:p>
            <a:pPr indent="-190500" lvl="0" marL="342900" marR="0" rtl="0" algn="l">
              <a:spcBef>
                <a:spcPts val="0"/>
              </a:spcBef>
              <a:spcAft>
                <a:spcPts val="0"/>
              </a:spcAft>
              <a:buClr>
                <a:schemeClr val="dk1"/>
              </a:buClr>
              <a:buSzPts val="2400"/>
              <a:buFont typeface="Noto Sans Symbols"/>
              <a:buNone/>
            </a:pPr>
            <a:r>
              <a:t/>
            </a:r>
            <a:endParaRPr sz="2400">
              <a:solidFill>
                <a:srgbClr val="002060"/>
              </a:solidFill>
              <a:latin typeface="Calibri"/>
              <a:ea typeface="Calibri"/>
              <a:cs typeface="Calibri"/>
              <a:sym typeface="Calibri"/>
            </a:endParaRPr>
          </a:p>
          <a:p>
            <a:pPr indent="-190500" lvl="0" marL="342900" marR="0" rtl="0" algn="l">
              <a:spcBef>
                <a:spcPts val="0"/>
              </a:spcBef>
              <a:spcAft>
                <a:spcPts val="0"/>
              </a:spcAft>
              <a:buClr>
                <a:schemeClr val="dk1"/>
              </a:buClr>
              <a:buSzPts val="2400"/>
              <a:buFont typeface="Noto Sans Symbols"/>
              <a:buNone/>
            </a:pPr>
            <a:r>
              <a:t/>
            </a:r>
            <a:endParaRPr sz="2400">
              <a:solidFill>
                <a:srgbClr val="002060"/>
              </a:solidFill>
              <a:latin typeface="Calibri"/>
              <a:ea typeface="Calibri"/>
              <a:cs typeface="Calibri"/>
              <a:sym typeface="Calibri"/>
            </a:endParaRPr>
          </a:p>
        </p:txBody>
      </p:sp>
      <p:sp>
        <p:nvSpPr>
          <p:cNvPr id="306" name="Google Shape;306;p10"/>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7" name="Google Shape;307;p10"/>
          <p:cNvSpPr txBox="1"/>
          <p:nvPr/>
        </p:nvSpPr>
        <p:spPr>
          <a:xfrm rot="-268839">
            <a:off x="4711537" y="4989822"/>
            <a:ext cx="6553525" cy="1631216"/>
          </a:xfrm>
          <a:prstGeom prst="rect">
            <a:avLst/>
          </a:prstGeom>
          <a:solidFill>
            <a:srgbClr val="F2F2F2"/>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Specializations</a:t>
            </a:r>
            <a:r>
              <a:rPr lang="en-US" sz="2000">
                <a:solidFill>
                  <a:schemeClr val="dk1"/>
                </a:solidFill>
                <a:latin typeface="Calibri"/>
                <a:ea typeface="Calibri"/>
                <a:cs typeface="Calibri"/>
                <a:sym typeface="Calibri"/>
              </a:rPr>
              <a:t>:</a:t>
            </a:r>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BIOTECHNOLOGY</a:t>
            </a:r>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AGROINFORMATICS</a:t>
            </a:r>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AGRICULTURE &amp; ENVIRONMENTAL QUALITY SCIENCES</a:t>
            </a:r>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NATURE CONSERVATION &amp; MANAGEMENT OF OPEN SPACES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11"/>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14" name="Google Shape;314;p11"/>
          <p:cNvSpPr/>
          <p:nvPr/>
        </p:nvSpPr>
        <p:spPr>
          <a:xfrm>
            <a:off x="4120457" y="929598"/>
            <a:ext cx="920044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400">
                <a:solidFill>
                  <a:srgbClr val="0E5552"/>
                </a:solidFill>
                <a:latin typeface="Bebas Neue"/>
                <a:ea typeface="Bebas Neue"/>
                <a:cs typeface="Bebas Neue"/>
                <a:sym typeface="Bebas Neue"/>
              </a:rPr>
              <a:t>Master of Science Programs</a:t>
            </a:r>
            <a:endParaRPr/>
          </a:p>
        </p:txBody>
      </p:sp>
      <p:sp>
        <p:nvSpPr>
          <p:cNvPr id="315" name="Google Shape;315;p11"/>
          <p:cNvSpPr/>
          <p:nvPr/>
        </p:nvSpPr>
        <p:spPr>
          <a:xfrm>
            <a:off x="4016195" y="1992912"/>
            <a:ext cx="791768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E5552"/>
                </a:solidFill>
                <a:latin typeface="Calibri"/>
                <a:ea typeface="Calibri"/>
                <a:cs typeface="Calibri"/>
                <a:sym typeface="Calibri"/>
              </a:rPr>
              <a:t>Regular, 2-year M.Sc. research thesis</a:t>
            </a:r>
            <a:endParaRPr/>
          </a:p>
          <a:p>
            <a:pPr indent="0" lvl="0" marL="0" marR="0" rtl="0" algn="l">
              <a:spcBef>
                <a:spcPts val="0"/>
              </a:spcBef>
              <a:spcAft>
                <a:spcPts val="0"/>
              </a:spcAft>
              <a:buNone/>
            </a:pPr>
            <a:r>
              <a:rPr lang="en-US" sz="2800">
                <a:solidFill>
                  <a:srgbClr val="0E5552"/>
                </a:solidFill>
                <a:latin typeface="Calibri"/>
                <a:ea typeface="Calibri"/>
                <a:cs typeface="Calibri"/>
                <a:sym typeface="Calibri"/>
              </a:rPr>
              <a:t>Since 2019-2020: </a:t>
            </a:r>
            <a:r>
              <a:rPr b="1" lang="en-US" sz="2800">
                <a:solidFill>
                  <a:srgbClr val="0E5552"/>
                </a:solidFill>
                <a:latin typeface="Calibri"/>
                <a:ea typeface="Calibri"/>
                <a:cs typeface="Calibri"/>
                <a:sym typeface="Calibri"/>
              </a:rPr>
              <a:t>courses are in English!</a:t>
            </a:r>
            <a:endParaRPr b="1" sz="2800">
              <a:solidFill>
                <a:srgbClr val="0E5552"/>
              </a:solidFill>
              <a:latin typeface="Calibri"/>
              <a:ea typeface="Calibri"/>
              <a:cs typeface="Calibri"/>
              <a:sym typeface="Calibri"/>
            </a:endParaRPr>
          </a:p>
        </p:txBody>
      </p:sp>
      <p:grpSp>
        <p:nvGrpSpPr>
          <p:cNvPr id="316" name="Google Shape;316;p11"/>
          <p:cNvGrpSpPr/>
          <p:nvPr/>
        </p:nvGrpSpPr>
        <p:grpSpPr>
          <a:xfrm>
            <a:off x="7794672" y="0"/>
            <a:ext cx="4689428" cy="1028700"/>
            <a:chOff x="7794672" y="0"/>
            <a:chExt cx="4689428" cy="1028700"/>
          </a:xfrm>
        </p:grpSpPr>
        <p:sp>
          <p:nvSpPr>
            <p:cNvPr id="317" name="Google Shape;317;p11"/>
            <p:cNvSpPr/>
            <p:nvPr/>
          </p:nvSpPr>
          <p:spPr>
            <a:xfrm>
              <a:off x="7988300" y="150471"/>
              <a:ext cx="4495800" cy="649629"/>
            </a:xfrm>
            <a:prstGeom prst="parallelogram">
              <a:avLst>
                <a:gd fmla="val 3372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8" name="Google Shape;318;p11"/>
            <p:cNvPicPr preferRelativeResize="0"/>
            <p:nvPr/>
          </p:nvPicPr>
          <p:blipFill rotWithShape="1">
            <a:blip r:embed="rId4">
              <a:alphaModFix/>
            </a:blip>
            <a:srcRect b="0" l="0" r="0" t="0"/>
            <a:stretch/>
          </p:blipFill>
          <p:spPr>
            <a:xfrm>
              <a:off x="8362729" y="200547"/>
              <a:ext cx="3625187" cy="493668"/>
            </a:xfrm>
            <a:prstGeom prst="rect">
              <a:avLst/>
            </a:prstGeom>
            <a:noFill/>
            <a:ln>
              <a:noFill/>
            </a:ln>
          </p:spPr>
        </p:pic>
        <p:grpSp>
          <p:nvGrpSpPr>
            <p:cNvPr id="319" name="Google Shape;319;p11"/>
            <p:cNvGrpSpPr/>
            <p:nvPr/>
          </p:nvGrpSpPr>
          <p:grpSpPr>
            <a:xfrm>
              <a:off x="7794672" y="0"/>
              <a:ext cx="506906" cy="1028700"/>
              <a:chOff x="7205291" y="-28447"/>
              <a:chExt cx="878179" cy="1374177"/>
            </a:xfrm>
          </p:grpSpPr>
          <p:sp>
            <p:nvSpPr>
              <p:cNvPr id="320" name="Google Shape;320;p11"/>
              <p:cNvSpPr/>
              <p:nvPr/>
            </p:nvSpPr>
            <p:spPr>
              <a:xfrm>
                <a:off x="7419975" y="-28447"/>
                <a:ext cx="663495" cy="1195259"/>
              </a:xfrm>
              <a:prstGeom prst="parallelogram">
                <a:avLst>
                  <a:gd fmla="val 79215" name="adj"/>
                </a:avLst>
              </a:prstGeom>
              <a:solidFill>
                <a:srgbClr val="5757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89BBA"/>
                  </a:solidFill>
                  <a:latin typeface="Calibri"/>
                  <a:ea typeface="Calibri"/>
                  <a:cs typeface="Calibri"/>
                  <a:sym typeface="Calibri"/>
                </a:endParaRPr>
              </a:p>
            </p:txBody>
          </p:sp>
          <p:sp>
            <p:nvSpPr>
              <p:cNvPr id="321" name="Google Shape;321;p11"/>
              <p:cNvSpPr/>
              <p:nvPr/>
            </p:nvSpPr>
            <p:spPr>
              <a:xfrm>
                <a:off x="7205291" y="150471"/>
                <a:ext cx="570798" cy="1195259"/>
              </a:xfrm>
              <a:prstGeom prst="parallelogram">
                <a:avLst>
                  <a:gd fmla="val 93528" name="adj"/>
                </a:avLst>
              </a:prstGeom>
              <a:solidFill>
                <a:srgbClr val="5757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89BBA"/>
                  </a:solidFill>
                  <a:latin typeface="Calibri"/>
                  <a:ea typeface="Calibri"/>
                  <a:cs typeface="Calibri"/>
                  <a:sym typeface="Calibri"/>
                </a:endParaRPr>
              </a:p>
            </p:txBody>
          </p:sp>
        </p:grpSp>
      </p:grpSp>
      <p:sp>
        <p:nvSpPr>
          <p:cNvPr id="322" name="Google Shape;322;p11"/>
          <p:cNvSpPr txBox="1"/>
          <p:nvPr/>
        </p:nvSpPr>
        <p:spPr>
          <a:xfrm>
            <a:off x="3172178" y="3293535"/>
            <a:ext cx="4759060" cy="341632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PLANT SCIENCES IN AGRICULTURE</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FIELD &amp; VEGETABLE CROPS</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HORTICULTURE</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GENETICS &amp; BREEDING</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AGROECOLOGY &amp; PLANT HEALTH</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SOIL &amp; WATER SCIENCES</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ANIMAL &amp; VETERINARY SCIENCE</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AGRICULTURAL BIOTECHNOLOGY</a:t>
            </a:r>
            <a:endParaRPr/>
          </a:p>
          <a:p>
            <a:pPr indent="-190500" lvl="0" marL="342900" marR="0" rtl="0" algn="l">
              <a:spcBef>
                <a:spcPts val="0"/>
              </a:spcBef>
              <a:spcAft>
                <a:spcPts val="0"/>
              </a:spcAft>
              <a:buClr>
                <a:schemeClr val="dk1"/>
              </a:buClr>
              <a:buSzPts val="2400"/>
              <a:buFont typeface="Noto Sans Symbols"/>
              <a:buNone/>
            </a:pPr>
            <a:r>
              <a:t/>
            </a:r>
            <a:endParaRPr sz="2400">
              <a:solidFill>
                <a:srgbClr val="002060"/>
              </a:solidFill>
              <a:latin typeface="Calibri"/>
              <a:ea typeface="Calibri"/>
              <a:cs typeface="Calibri"/>
              <a:sym typeface="Calibri"/>
            </a:endParaRPr>
          </a:p>
        </p:txBody>
      </p:sp>
      <p:sp>
        <p:nvSpPr>
          <p:cNvPr id="323" name="Google Shape;323;p11"/>
          <p:cNvSpPr txBox="1"/>
          <p:nvPr/>
        </p:nvSpPr>
        <p:spPr>
          <a:xfrm>
            <a:off x="7885290" y="3293535"/>
            <a:ext cx="4182531" cy="3046988"/>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BIOCHEMISTRY, FOOD   SCIENCE &amp; NUTRITION</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ENVIRONMENTAL ECONOMY &amp; MANAGEMENT</a:t>
            </a:r>
            <a:endParaRPr/>
          </a:p>
          <a:p>
            <a:pPr indent="-342900" lvl="0" marL="342900" marR="0" rtl="0" algn="l">
              <a:spcBef>
                <a:spcPts val="0"/>
              </a:spcBef>
              <a:spcAft>
                <a:spcPts val="0"/>
              </a:spcAft>
              <a:buClr>
                <a:srgbClr val="002060"/>
              </a:buClr>
              <a:buSzPts val="2400"/>
              <a:buFont typeface="Noto Sans Symbols"/>
              <a:buChar char="▪"/>
            </a:pPr>
            <a:r>
              <a:rPr lang="en-US" sz="2400">
                <a:solidFill>
                  <a:srgbClr val="002060"/>
                </a:solidFill>
                <a:latin typeface="Calibri"/>
                <a:ea typeface="Calibri"/>
                <a:cs typeface="Calibri"/>
                <a:sym typeface="Calibri"/>
              </a:rPr>
              <a:t>ENVIRONMENTAL QUALITY &amp; NATURAL RESOURCES IN AGRICULTURE</a:t>
            </a:r>
            <a:endParaRPr/>
          </a:p>
          <a:p>
            <a:pPr indent="-190500" lvl="0" marL="342900" marR="0" rtl="0" algn="l">
              <a:spcBef>
                <a:spcPts val="0"/>
              </a:spcBef>
              <a:spcAft>
                <a:spcPts val="0"/>
              </a:spcAft>
              <a:buClr>
                <a:schemeClr val="dk1"/>
              </a:buClr>
              <a:buSzPts val="2400"/>
              <a:buFont typeface="Noto Sans Symbols"/>
              <a:buNone/>
            </a:pPr>
            <a:r>
              <a:t/>
            </a:r>
            <a:endParaRPr sz="2400">
              <a:solidFill>
                <a:srgbClr val="002060"/>
              </a:solidFill>
              <a:latin typeface="Calibri"/>
              <a:ea typeface="Calibri"/>
              <a:cs typeface="Calibri"/>
              <a:sym typeface="Calibri"/>
            </a:endParaRPr>
          </a:p>
        </p:txBody>
      </p:sp>
      <p:sp>
        <p:nvSpPr>
          <p:cNvPr id="324" name="Google Shape;324;p11"/>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2"/>
          <p:cNvSpPr txBox="1"/>
          <p:nvPr/>
        </p:nvSpPr>
        <p:spPr>
          <a:xfrm>
            <a:off x="379061" y="366846"/>
            <a:ext cx="9898414"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548135"/>
                </a:solidFill>
                <a:latin typeface="Narkisim"/>
                <a:ea typeface="Narkisim"/>
                <a:cs typeface="Narkisim"/>
                <a:sym typeface="Narkisim"/>
              </a:rPr>
              <a:t>THE INTERNATIONAL </a:t>
            </a:r>
            <a:endParaRPr/>
          </a:p>
          <a:p>
            <a:pPr indent="0" lvl="0" marL="0" marR="0" rtl="0" algn="l">
              <a:spcBef>
                <a:spcPts val="0"/>
              </a:spcBef>
              <a:spcAft>
                <a:spcPts val="0"/>
              </a:spcAft>
              <a:buNone/>
            </a:pPr>
            <a:r>
              <a:rPr b="1" lang="en-US" sz="4400">
                <a:solidFill>
                  <a:srgbClr val="548135"/>
                </a:solidFill>
                <a:latin typeface="Narkisim"/>
                <a:ea typeface="Narkisim"/>
                <a:cs typeface="Narkisim"/>
                <a:sym typeface="Narkisim"/>
              </a:rPr>
              <a:t>SCHOOL OF AGRICULTURAL SCIENCES </a:t>
            </a:r>
            <a:endParaRPr/>
          </a:p>
        </p:txBody>
      </p:sp>
      <p:grpSp>
        <p:nvGrpSpPr>
          <p:cNvPr id="331" name="Google Shape;331;p12"/>
          <p:cNvGrpSpPr/>
          <p:nvPr/>
        </p:nvGrpSpPr>
        <p:grpSpPr>
          <a:xfrm>
            <a:off x="1059787" y="1942117"/>
            <a:ext cx="7683946" cy="4608468"/>
            <a:chOff x="551921" y="1511072"/>
            <a:chExt cx="8484575" cy="5128126"/>
          </a:xfrm>
        </p:grpSpPr>
        <p:pic>
          <p:nvPicPr>
            <p:cNvPr descr="IMG_5564.JPG" id="332" name="Google Shape;332;p12"/>
            <p:cNvPicPr preferRelativeResize="0"/>
            <p:nvPr/>
          </p:nvPicPr>
          <p:blipFill rotWithShape="1">
            <a:blip r:embed="rId3">
              <a:alphaModFix/>
            </a:blip>
            <a:srcRect b="9336" l="0" r="12747" t="27708"/>
            <a:stretch/>
          </p:blipFill>
          <p:spPr>
            <a:xfrm>
              <a:off x="3963542" y="1565079"/>
              <a:ext cx="3248033" cy="1767095"/>
            </a:xfrm>
            <a:prstGeom prst="rect">
              <a:avLst/>
            </a:prstGeom>
            <a:noFill/>
            <a:ln>
              <a:noFill/>
            </a:ln>
          </p:spPr>
        </p:pic>
        <p:pic>
          <p:nvPicPr>
            <p:cNvPr id="333" name="Google Shape;333;p12"/>
            <p:cNvPicPr preferRelativeResize="0"/>
            <p:nvPr/>
          </p:nvPicPr>
          <p:blipFill rotWithShape="1">
            <a:blip r:embed="rId4">
              <a:alphaModFix/>
            </a:blip>
            <a:srcRect b="0" l="0" r="0" t="0"/>
            <a:stretch/>
          </p:blipFill>
          <p:spPr>
            <a:xfrm>
              <a:off x="5419975" y="4929450"/>
              <a:ext cx="3117836" cy="1643486"/>
            </a:xfrm>
            <a:prstGeom prst="rect">
              <a:avLst/>
            </a:prstGeom>
            <a:noFill/>
            <a:ln>
              <a:noFill/>
            </a:ln>
          </p:spPr>
        </p:pic>
        <p:pic>
          <p:nvPicPr>
            <p:cNvPr id="334" name="Google Shape;334;p12"/>
            <p:cNvPicPr preferRelativeResize="0"/>
            <p:nvPr/>
          </p:nvPicPr>
          <p:blipFill rotWithShape="1">
            <a:blip r:embed="rId5">
              <a:alphaModFix/>
            </a:blip>
            <a:srcRect b="0" l="0" r="0" t="0"/>
            <a:stretch/>
          </p:blipFill>
          <p:spPr>
            <a:xfrm>
              <a:off x="7275702" y="1608103"/>
              <a:ext cx="1239520" cy="1568474"/>
            </a:xfrm>
            <a:prstGeom prst="rect">
              <a:avLst/>
            </a:prstGeom>
            <a:noFill/>
            <a:ln cap="flat" cmpd="sng" w="38100">
              <a:solidFill>
                <a:schemeClr val="lt1"/>
              </a:solidFill>
              <a:prstDash val="solid"/>
              <a:round/>
              <a:headEnd len="sm" w="sm" type="none"/>
              <a:tailEnd len="sm" w="sm" type="none"/>
            </a:ln>
          </p:spPr>
        </p:pic>
        <p:pic>
          <p:nvPicPr>
            <p:cNvPr descr="\\SOOFA\Clients\Lior.Student\Agriculture Dept. TAU\images\Opening_Ceremony.jpg" id="335" name="Google Shape;335;p12"/>
            <p:cNvPicPr preferRelativeResize="0"/>
            <p:nvPr/>
          </p:nvPicPr>
          <p:blipFill rotWithShape="1">
            <a:blip r:embed="rId6">
              <a:alphaModFix/>
            </a:blip>
            <a:srcRect b="0" l="0" r="0" t="0"/>
            <a:stretch/>
          </p:blipFill>
          <p:spPr>
            <a:xfrm>
              <a:off x="599881" y="4923724"/>
              <a:ext cx="1640761" cy="1648773"/>
            </a:xfrm>
            <a:prstGeom prst="rect">
              <a:avLst/>
            </a:prstGeom>
            <a:noFill/>
            <a:ln>
              <a:noFill/>
            </a:ln>
          </p:spPr>
        </p:pic>
        <p:grpSp>
          <p:nvGrpSpPr>
            <p:cNvPr id="336" name="Google Shape;336;p12"/>
            <p:cNvGrpSpPr/>
            <p:nvPr/>
          </p:nvGrpSpPr>
          <p:grpSpPr>
            <a:xfrm>
              <a:off x="4677167" y="3232239"/>
              <a:ext cx="3838056" cy="1667441"/>
              <a:chOff x="3778369" y="2898476"/>
              <a:chExt cx="2983801" cy="1499998"/>
            </a:xfrm>
          </p:grpSpPr>
          <p:sp>
            <p:nvSpPr>
              <p:cNvPr id="337" name="Google Shape;337;p12"/>
              <p:cNvSpPr/>
              <p:nvPr/>
            </p:nvSpPr>
            <p:spPr>
              <a:xfrm>
                <a:off x="3778369" y="2898476"/>
                <a:ext cx="2983801" cy="1494000"/>
              </a:xfrm>
              <a:prstGeom prst="rect">
                <a:avLst/>
              </a:prstGeom>
              <a:solidFill>
                <a:srgbClr val="EA8C2E"/>
              </a:solid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338" name="Google Shape;338;p12"/>
              <p:cNvSpPr txBox="1"/>
              <p:nvPr/>
            </p:nvSpPr>
            <p:spPr>
              <a:xfrm>
                <a:off x="3906041" y="3012065"/>
                <a:ext cx="2727970" cy="1386409"/>
              </a:xfrm>
              <a:prstGeom prst="rect">
                <a:avLst/>
              </a:prstGeom>
              <a:solidFill>
                <a:srgbClr val="EA8C2E"/>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Narkisim"/>
                    <a:ea typeface="Narkisim"/>
                    <a:cs typeface="Narkisim"/>
                    <a:sym typeface="Narkisim"/>
                  </a:rPr>
                  <a:t>International</a:t>
                </a:r>
                <a:endParaRPr/>
              </a:p>
              <a:p>
                <a:pPr indent="0" lvl="0" marL="0" marR="0" rtl="0" algn="ctr">
                  <a:spcBef>
                    <a:spcPts val="0"/>
                  </a:spcBef>
                  <a:spcAft>
                    <a:spcPts val="0"/>
                  </a:spcAft>
                  <a:buNone/>
                </a:pPr>
                <a:r>
                  <a:rPr b="1" lang="en-US" sz="2800">
                    <a:solidFill>
                      <a:schemeClr val="lt1"/>
                    </a:solidFill>
                    <a:latin typeface="Narkisim"/>
                    <a:ea typeface="Narkisim"/>
                    <a:cs typeface="Narkisim"/>
                    <a:sym typeface="Narkisim"/>
                  </a:rPr>
                  <a:t>M.Sc.</a:t>
                </a:r>
                <a:endParaRPr/>
              </a:p>
              <a:p>
                <a:pPr indent="0" lvl="0" marL="0" marR="0" rtl="0" algn="ctr">
                  <a:spcBef>
                    <a:spcPts val="0"/>
                  </a:spcBef>
                  <a:spcAft>
                    <a:spcPts val="0"/>
                  </a:spcAft>
                  <a:buNone/>
                </a:pPr>
                <a:r>
                  <a:rPr b="1" lang="en-US" sz="2800">
                    <a:solidFill>
                      <a:schemeClr val="lt1"/>
                    </a:solidFill>
                    <a:latin typeface="Narkisim"/>
                    <a:ea typeface="Narkisim"/>
                    <a:cs typeface="Narkisim"/>
                    <a:sym typeface="Narkisim"/>
                  </a:rPr>
                  <a:t>Programs</a:t>
                </a:r>
                <a:endParaRPr/>
              </a:p>
            </p:txBody>
          </p:sp>
        </p:grpSp>
        <p:sp>
          <p:nvSpPr>
            <p:cNvPr id="339" name="Google Shape;339;p12"/>
            <p:cNvSpPr/>
            <p:nvPr/>
          </p:nvSpPr>
          <p:spPr>
            <a:xfrm>
              <a:off x="599881" y="1568297"/>
              <a:ext cx="3312366" cy="1657423"/>
            </a:xfrm>
            <a:prstGeom prst="rect">
              <a:avLst/>
            </a:prstGeom>
            <a:solidFill>
              <a:srgbClr val="00B0F0"/>
            </a:solid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grpSp>
          <p:nvGrpSpPr>
            <p:cNvPr id="340" name="Google Shape;340;p12"/>
            <p:cNvGrpSpPr/>
            <p:nvPr/>
          </p:nvGrpSpPr>
          <p:grpSpPr>
            <a:xfrm>
              <a:off x="606273" y="4918717"/>
              <a:ext cx="3305972" cy="1653783"/>
              <a:chOff x="810870" y="4399473"/>
              <a:chExt cx="2973995" cy="1487714"/>
            </a:xfrm>
          </p:grpSpPr>
          <p:sp>
            <p:nvSpPr>
              <p:cNvPr id="341" name="Google Shape;341;p12"/>
              <p:cNvSpPr/>
              <p:nvPr/>
            </p:nvSpPr>
            <p:spPr>
              <a:xfrm>
                <a:off x="810870" y="4399473"/>
                <a:ext cx="2973995" cy="1487714"/>
              </a:xfrm>
              <a:prstGeom prst="rect">
                <a:avLst/>
              </a:prstGeom>
              <a:solidFill>
                <a:srgbClr val="92D050"/>
              </a:solid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Arial"/>
                  <a:ea typeface="Arial"/>
                  <a:cs typeface="Arial"/>
                  <a:sym typeface="Arial"/>
                </a:endParaRPr>
              </a:p>
            </p:txBody>
          </p:sp>
          <p:sp>
            <p:nvSpPr>
              <p:cNvPr id="342" name="Google Shape;342;p12"/>
              <p:cNvSpPr txBox="1"/>
              <p:nvPr/>
            </p:nvSpPr>
            <p:spPr>
              <a:xfrm>
                <a:off x="1286774" y="4475637"/>
                <a:ext cx="1949203" cy="13864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Narkisim"/>
                    <a:ea typeface="Narkisim"/>
                    <a:cs typeface="Narkisim"/>
                    <a:sym typeface="Narkisim"/>
                  </a:rPr>
                  <a:t>Individual </a:t>
                </a:r>
                <a:endParaRPr/>
              </a:p>
              <a:p>
                <a:pPr indent="0" lvl="0" marL="0" marR="0" rtl="0" algn="ctr">
                  <a:spcBef>
                    <a:spcPts val="0"/>
                  </a:spcBef>
                  <a:spcAft>
                    <a:spcPts val="0"/>
                  </a:spcAft>
                  <a:buNone/>
                </a:pPr>
                <a:r>
                  <a:rPr b="1" lang="en-US" sz="2800">
                    <a:solidFill>
                      <a:schemeClr val="lt1"/>
                    </a:solidFill>
                    <a:latin typeface="Narkisim"/>
                    <a:ea typeface="Narkisim"/>
                    <a:cs typeface="Narkisim"/>
                    <a:sym typeface="Narkisim"/>
                  </a:rPr>
                  <a:t>research</a:t>
                </a:r>
                <a:endParaRPr/>
              </a:p>
              <a:p>
                <a:pPr indent="0" lvl="0" marL="0" marR="0" rtl="0" algn="ctr">
                  <a:spcBef>
                    <a:spcPts val="0"/>
                  </a:spcBef>
                  <a:spcAft>
                    <a:spcPts val="0"/>
                  </a:spcAft>
                  <a:buNone/>
                </a:pPr>
                <a:r>
                  <a:rPr b="1" lang="en-US" sz="2800">
                    <a:solidFill>
                      <a:schemeClr val="lt1"/>
                    </a:solidFill>
                    <a:latin typeface="Narkisim"/>
                    <a:ea typeface="Narkisim"/>
                    <a:cs typeface="Narkisim"/>
                    <a:sym typeface="Narkisim"/>
                  </a:rPr>
                  <a:t>programs</a:t>
                </a:r>
                <a:endParaRPr/>
              </a:p>
            </p:txBody>
          </p:sp>
        </p:grpSp>
        <p:sp>
          <p:nvSpPr>
            <p:cNvPr id="343" name="Google Shape;343;p12"/>
            <p:cNvSpPr txBox="1"/>
            <p:nvPr/>
          </p:nvSpPr>
          <p:spPr>
            <a:xfrm>
              <a:off x="912239" y="1959281"/>
              <a:ext cx="2625090" cy="106169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FFFFFF"/>
                  </a:solidFill>
                  <a:latin typeface="Narkisim"/>
                  <a:ea typeface="Narkisim"/>
                  <a:cs typeface="Narkisim"/>
                  <a:sym typeface="Narkisim"/>
                </a:rPr>
                <a:t>Tailor-designed</a:t>
              </a:r>
              <a:endParaRPr/>
            </a:p>
            <a:p>
              <a:pPr indent="0" lvl="0" marL="0" marR="0" rtl="0" algn="ctr">
                <a:spcBef>
                  <a:spcPts val="0"/>
                </a:spcBef>
                <a:spcAft>
                  <a:spcPts val="0"/>
                </a:spcAft>
                <a:buNone/>
              </a:pPr>
              <a:r>
                <a:rPr b="1" lang="en-US" sz="2800">
                  <a:solidFill>
                    <a:srgbClr val="FFFFFF"/>
                  </a:solidFill>
                  <a:latin typeface="Narkisim"/>
                  <a:ea typeface="Narkisim"/>
                  <a:cs typeface="Narkisim"/>
                  <a:sym typeface="Narkisim"/>
                </a:rPr>
                <a:t>courses</a:t>
              </a:r>
              <a:endParaRPr/>
            </a:p>
          </p:txBody>
        </p:sp>
        <p:sp>
          <p:nvSpPr>
            <p:cNvPr id="344" name="Google Shape;344;p12"/>
            <p:cNvSpPr/>
            <p:nvPr/>
          </p:nvSpPr>
          <p:spPr>
            <a:xfrm>
              <a:off x="551921" y="1511072"/>
              <a:ext cx="8087925" cy="5128126"/>
            </a:xfrm>
            <a:prstGeom prst="roundRect">
              <a:avLst>
                <a:gd fmla="val 3831" name="adj"/>
              </a:avLst>
            </a:prstGeom>
            <a:noFill/>
            <a:ln cap="flat" cmpd="sng" w="1270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5" name="Google Shape;345;p12"/>
            <p:cNvCxnSpPr/>
            <p:nvPr/>
          </p:nvCxnSpPr>
          <p:spPr>
            <a:xfrm>
              <a:off x="551921" y="4911866"/>
              <a:ext cx="8484575" cy="0"/>
            </a:xfrm>
            <a:prstGeom prst="straightConnector1">
              <a:avLst/>
            </a:prstGeom>
            <a:noFill/>
            <a:ln cap="flat" cmpd="sng" w="38100">
              <a:solidFill>
                <a:schemeClr val="lt1"/>
              </a:solidFill>
              <a:prstDash val="solid"/>
              <a:miter lim="800000"/>
              <a:headEnd len="sm" w="sm" type="none"/>
              <a:tailEnd len="sm" w="sm" type="none"/>
            </a:ln>
          </p:spPr>
        </p:cxnSp>
        <p:cxnSp>
          <p:nvCxnSpPr>
            <p:cNvPr id="346" name="Google Shape;346;p12"/>
            <p:cNvCxnSpPr/>
            <p:nvPr/>
          </p:nvCxnSpPr>
          <p:spPr>
            <a:xfrm flipH="1" rot="10800000">
              <a:off x="562081" y="3221160"/>
              <a:ext cx="6662822" cy="33960"/>
            </a:xfrm>
            <a:prstGeom prst="straightConnector1">
              <a:avLst/>
            </a:prstGeom>
            <a:noFill/>
            <a:ln cap="flat" cmpd="sng" w="38100">
              <a:solidFill>
                <a:schemeClr val="lt1"/>
              </a:solidFill>
              <a:prstDash val="solid"/>
              <a:miter lim="800000"/>
              <a:headEnd len="sm" w="sm" type="none"/>
              <a:tailEnd len="sm" w="sm" type="none"/>
            </a:ln>
          </p:spPr>
        </p:cxnSp>
        <p:pic>
          <p:nvPicPr>
            <p:cNvPr descr="DSCF0023.JPG" id="347" name="Google Shape;347;p12"/>
            <p:cNvPicPr preferRelativeResize="0"/>
            <p:nvPr/>
          </p:nvPicPr>
          <p:blipFill rotWithShape="1">
            <a:blip r:embed="rId7">
              <a:alphaModFix/>
            </a:blip>
            <a:srcRect b="23999" l="20556" r="23778" t="1630"/>
            <a:stretch/>
          </p:blipFill>
          <p:spPr>
            <a:xfrm>
              <a:off x="3946481" y="4938200"/>
              <a:ext cx="1632501" cy="1635760"/>
            </a:xfrm>
            <a:prstGeom prst="rect">
              <a:avLst/>
            </a:prstGeom>
            <a:noFill/>
            <a:ln cap="flat" cmpd="sng" w="38100">
              <a:solidFill>
                <a:schemeClr val="lt1"/>
              </a:solidFill>
              <a:prstDash val="solid"/>
              <a:round/>
              <a:headEnd len="sm" w="sm" type="none"/>
              <a:tailEnd len="sm" w="sm" type="none"/>
            </a:ln>
          </p:spPr>
        </p:pic>
        <p:cxnSp>
          <p:nvCxnSpPr>
            <p:cNvPr id="348" name="Google Shape;348;p12"/>
            <p:cNvCxnSpPr/>
            <p:nvPr/>
          </p:nvCxnSpPr>
          <p:spPr>
            <a:xfrm>
              <a:off x="5578983" y="4897560"/>
              <a:ext cx="0" cy="1676400"/>
            </a:xfrm>
            <a:prstGeom prst="straightConnector1">
              <a:avLst/>
            </a:prstGeom>
            <a:noFill/>
            <a:ln cap="flat" cmpd="sng" w="9525">
              <a:solidFill>
                <a:schemeClr val="lt1"/>
              </a:solidFill>
              <a:prstDash val="solid"/>
              <a:miter lim="800000"/>
              <a:headEnd len="sm" w="sm" type="none"/>
              <a:tailEnd len="sm" w="sm" type="none"/>
            </a:ln>
          </p:spPr>
        </p:cxnSp>
        <p:pic>
          <p:nvPicPr>
            <p:cNvPr descr="DSC_0150.JPG" id="349" name="Google Shape;349;p12"/>
            <p:cNvPicPr preferRelativeResize="0"/>
            <p:nvPr/>
          </p:nvPicPr>
          <p:blipFill rotWithShape="1">
            <a:blip r:embed="rId8">
              <a:alphaModFix/>
            </a:blip>
            <a:srcRect b="31949" l="0" r="7603" t="7891"/>
            <a:stretch/>
          </p:blipFill>
          <p:spPr>
            <a:xfrm>
              <a:off x="620903" y="3265719"/>
              <a:ext cx="4004966" cy="1627346"/>
            </a:xfrm>
            <a:prstGeom prst="rect">
              <a:avLst/>
            </a:prstGeom>
            <a:noFill/>
            <a:ln>
              <a:noFill/>
            </a:ln>
          </p:spPr>
        </p:pic>
      </p:grpSp>
      <p:sp>
        <p:nvSpPr>
          <p:cNvPr id="350" name="Google Shape;350;p12"/>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51" name="Google Shape;351;p12"/>
          <p:cNvGrpSpPr/>
          <p:nvPr/>
        </p:nvGrpSpPr>
        <p:grpSpPr>
          <a:xfrm>
            <a:off x="8579697" y="3233010"/>
            <a:ext cx="3433953" cy="1384995"/>
            <a:chOff x="8722400" y="2694402"/>
            <a:chExt cx="3433953" cy="1384995"/>
          </a:xfrm>
        </p:grpSpPr>
        <p:sp>
          <p:nvSpPr>
            <p:cNvPr id="352" name="Google Shape;352;p12"/>
            <p:cNvSpPr txBox="1"/>
            <p:nvPr/>
          </p:nvSpPr>
          <p:spPr>
            <a:xfrm>
              <a:off x="9089179" y="2694402"/>
              <a:ext cx="3067174"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2060"/>
                  </a:solidFill>
                  <a:latin typeface="Narkisim"/>
                  <a:ea typeface="Narkisim"/>
                  <a:cs typeface="Narkisim"/>
                  <a:sym typeface="Narkisim"/>
                </a:rPr>
                <a:t>Established: 1988</a:t>
              </a:r>
              <a:endParaRPr/>
            </a:p>
            <a:p>
              <a:pPr indent="0" lvl="0" marL="0" marR="0" rtl="0" algn="l">
                <a:spcBef>
                  <a:spcPts val="0"/>
                </a:spcBef>
                <a:spcAft>
                  <a:spcPts val="0"/>
                </a:spcAft>
                <a:buNone/>
              </a:pPr>
              <a:r>
                <a:rPr b="1" lang="en-US" sz="2800">
                  <a:solidFill>
                    <a:srgbClr val="002060"/>
                  </a:solidFill>
                  <a:latin typeface="Narkisim"/>
                  <a:ea typeface="Narkisim"/>
                  <a:cs typeface="Narkisim"/>
                  <a:sym typeface="Narkisim"/>
                </a:rPr>
                <a:t>&gt;2000 students from &gt;130 countries!</a:t>
              </a:r>
              <a:endParaRPr/>
            </a:p>
          </p:txBody>
        </p:sp>
        <p:sp>
          <p:nvSpPr>
            <p:cNvPr id="353" name="Google Shape;353;p12"/>
            <p:cNvSpPr/>
            <p:nvPr/>
          </p:nvSpPr>
          <p:spPr>
            <a:xfrm>
              <a:off x="8725642" y="2841815"/>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12"/>
            <p:cNvSpPr/>
            <p:nvPr/>
          </p:nvSpPr>
          <p:spPr>
            <a:xfrm>
              <a:off x="8722400" y="3276319"/>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13"/>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61" name="Google Shape;361;p13"/>
          <p:cNvSpPr/>
          <p:nvPr/>
        </p:nvSpPr>
        <p:spPr>
          <a:xfrm>
            <a:off x="4120457" y="929598"/>
            <a:ext cx="920044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5400">
                <a:solidFill>
                  <a:srgbClr val="0E5552"/>
                </a:solidFill>
                <a:latin typeface="Bebas Neue"/>
                <a:ea typeface="Bebas Neue"/>
                <a:cs typeface="Bebas Neue"/>
                <a:sym typeface="Bebas Neue"/>
              </a:rPr>
              <a:t>Master of Science Programs</a:t>
            </a:r>
            <a:endParaRPr/>
          </a:p>
        </p:txBody>
      </p:sp>
      <p:sp>
        <p:nvSpPr>
          <p:cNvPr id="362" name="Google Shape;362;p13"/>
          <p:cNvSpPr/>
          <p:nvPr/>
        </p:nvSpPr>
        <p:spPr>
          <a:xfrm>
            <a:off x="4016194" y="1992912"/>
            <a:ext cx="8080555"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E5552"/>
                </a:solidFill>
                <a:latin typeface="Calibri"/>
                <a:ea typeface="Calibri"/>
                <a:cs typeface="Calibri"/>
                <a:sym typeface="Calibri"/>
              </a:rPr>
              <a:t>The International School of Agricultural Sciences</a:t>
            </a:r>
            <a:endParaRPr b="1" sz="2800">
              <a:solidFill>
                <a:srgbClr val="0E5552"/>
              </a:solidFill>
              <a:latin typeface="Calibri"/>
              <a:ea typeface="Calibri"/>
              <a:cs typeface="Calibri"/>
              <a:sym typeface="Calibri"/>
            </a:endParaRPr>
          </a:p>
          <a:p>
            <a:pPr indent="0" lvl="0" marL="0" marR="0" rtl="0" algn="l">
              <a:spcBef>
                <a:spcPts val="0"/>
              </a:spcBef>
              <a:spcAft>
                <a:spcPts val="0"/>
              </a:spcAft>
              <a:buNone/>
            </a:pPr>
            <a:r>
              <a:rPr lang="en-US" sz="2800">
                <a:solidFill>
                  <a:srgbClr val="0E5552"/>
                </a:solidFill>
                <a:latin typeface="Calibri"/>
                <a:ea typeface="Calibri"/>
                <a:cs typeface="Calibri"/>
                <a:sym typeface="Calibri"/>
              </a:rPr>
              <a:t>12-months non-thesis M.Sc. degree</a:t>
            </a:r>
            <a:endParaRPr/>
          </a:p>
          <a:p>
            <a:pPr indent="0" lvl="0" marL="0" marR="0" rtl="0" algn="l">
              <a:spcBef>
                <a:spcPts val="0"/>
              </a:spcBef>
              <a:spcAft>
                <a:spcPts val="0"/>
              </a:spcAft>
              <a:buNone/>
            </a:pPr>
            <a:r>
              <a:rPr lang="en-US" sz="2400">
                <a:solidFill>
                  <a:srgbClr val="0E5552"/>
                </a:solidFill>
                <a:latin typeface="Calibri"/>
                <a:ea typeface="Calibri"/>
                <a:cs typeface="Calibri"/>
                <a:sym typeface="Calibri"/>
              </a:rPr>
              <a:t>Possibility to complete a thesis M.Sc. degree in 1 additional year</a:t>
            </a:r>
            <a:endParaRPr/>
          </a:p>
        </p:txBody>
      </p:sp>
      <p:grpSp>
        <p:nvGrpSpPr>
          <p:cNvPr id="363" name="Google Shape;363;p13"/>
          <p:cNvGrpSpPr/>
          <p:nvPr/>
        </p:nvGrpSpPr>
        <p:grpSpPr>
          <a:xfrm>
            <a:off x="7794672" y="0"/>
            <a:ext cx="4689428" cy="1028700"/>
            <a:chOff x="7794672" y="0"/>
            <a:chExt cx="4689428" cy="1028700"/>
          </a:xfrm>
        </p:grpSpPr>
        <p:sp>
          <p:nvSpPr>
            <p:cNvPr id="364" name="Google Shape;364;p13"/>
            <p:cNvSpPr/>
            <p:nvPr/>
          </p:nvSpPr>
          <p:spPr>
            <a:xfrm>
              <a:off x="7988300" y="150471"/>
              <a:ext cx="4495800" cy="649629"/>
            </a:xfrm>
            <a:prstGeom prst="parallelogram">
              <a:avLst>
                <a:gd fmla="val 3372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5" name="Google Shape;365;p13"/>
            <p:cNvPicPr preferRelativeResize="0"/>
            <p:nvPr/>
          </p:nvPicPr>
          <p:blipFill rotWithShape="1">
            <a:blip r:embed="rId4">
              <a:alphaModFix/>
            </a:blip>
            <a:srcRect b="0" l="0" r="0" t="0"/>
            <a:stretch/>
          </p:blipFill>
          <p:spPr>
            <a:xfrm>
              <a:off x="8362729" y="200547"/>
              <a:ext cx="3625187" cy="493668"/>
            </a:xfrm>
            <a:prstGeom prst="rect">
              <a:avLst/>
            </a:prstGeom>
            <a:noFill/>
            <a:ln>
              <a:noFill/>
            </a:ln>
          </p:spPr>
        </p:pic>
        <p:grpSp>
          <p:nvGrpSpPr>
            <p:cNvPr id="366" name="Google Shape;366;p13"/>
            <p:cNvGrpSpPr/>
            <p:nvPr/>
          </p:nvGrpSpPr>
          <p:grpSpPr>
            <a:xfrm>
              <a:off x="7794672" y="0"/>
              <a:ext cx="506906" cy="1028700"/>
              <a:chOff x="7205291" y="-28447"/>
              <a:chExt cx="878179" cy="1374177"/>
            </a:xfrm>
          </p:grpSpPr>
          <p:sp>
            <p:nvSpPr>
              <p:cNvPr id="367" name="Google Shape;367;p13"/>
              <p:cNvSpPr/>
              <p:nvPr/>
            </p:nvSpPr>
            <p:spPr>
              <a:xfrm>
                <a:off x="7419975" y="-28447"/>
                <a:ext cx="663495" cy="1195259"/>
              </a:xfrm>
              <a:prstGeom prst="parallelogram">
                <a:avLst>
                  <a:gd fmla="val 79215" name="adj"/>
                </a:avLst>
              </a:prstGeom>
              <a:solidFill>
                <a:srgbClr val="5757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89BBA"/>
                  </a:solidFill>
                  <a:latin typeface="Calibri"/>
                  <a:ea typeface="Calibri"/>
                  <a:cs typeface="Calibri"/>
                  <a:sym typeface="Calibri"/>
                </a:endParaRPr>
              </a:p>
            </p:txBody>
          </p:sp>
          <p:sp>
            <p:nvSpPr>
              <p:cNvPr id="368" name="Google Shape;368;p13"/>
              <p:cNvSpPr/>
              <p:nvPr/>
            </p:nvSpPr>
            <p:spPr>
              <a:xfrm>
                <a:off x="7205291" y="150471"/>
                <a:ext cx="570798" cy="1195259"/>
              </a:xfrm>
              <a:prstGeom prst="parallelogram">
                <a:avLst>
                  <a:gd fmla="val 93528" name="adj"/>
                </a:avLst>
              </a:prstGeom>
              <a:solidFill>
                <a:srgbClr val="5757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89BBA"/>
                  </a:solidFill>
                  <a:latin typeface="Calibri"/>
                  <a:ea typeface="Calibri"/>
                  <a:cs typeface="Calibri"/>
                  <a:sym typeface="Calibri"/>
                </a:endParaRPr>
              </a:p>
            </p:txBody>
          </p:sp>
        </p:grpSp>
      </p:grpSp>
      <p:grpSp>
        <p:nvGrpSpPr>
          <p:cNvPr id="369" name="Google Shape;369;p13"/>
          <p:cNvGrpSpPr/>
          <p:nvPr/>
        </p:nvGrpSpPr>
        <p:grpSpPr>
          <a:xfrm>
            <a:off x="3222008" y="3626241"/>
            <a:ext cx="8685051" cy="3021079"/>
            <a:chOff x="3183908" y="3321441"/>
            <a:chExt cx="8685051" cy="3021079"/>
          </a:xfrm>
        </p:grpSpPr>
        <p:sp>
          <p:nvSpPr>
            <p:cNvPr id="370" name="Google Shape;370;p13"/>
            <p:cNvSpPr/>
            <p:nvPr/>
          </p:nvSpPr>
          <p:spPr>
            <a:xfrm>
              <a:off x="4002081" y="3585281"/>
              <a:ext cx="3095066" cy="43704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lang="en-US" sz="2800">
                  <a:solidFill>
                    <a:srgbClr val="00544B"/>
                  </a:solidFill>
                  <a:latin typeface="Calibri"/>
                  <a:ea typeface="Calibri"/>
                  <a:cs typeface="Calibri"/>
                  <a:sym typeface="Calibri"/>
                </a:rPr>
                <a:t>M.Sc. </a:t>
              </a:r>
              <a:endParaRPr sz="2800">
                <a:solidFill>
                  <a:srgbClr val="00544B"/>
                </a:solidFill>
                <a:latin typeface="Bebas Neue"/>
                <a:ea typeface="Bebas Neue"/>
                <a:cs typeface="Bebas Neue"/>
                <a:sym typeface="Bebas Neue"/>
              </a:endParaRPr>
            </a:p>
          </p:txBody>
        </p:sp>
        <p:grpSp>
          <p:nvGrpSpPr>
            <p:cNvPr id="371" name="Google Shape;371;p13"/>
            <p:cNvGrpSpPr/>
            <p:nvPr/>
          </p:nvGrpSpPr>
          <p:grpSpPr>
            <a:xfrm>
              <a:off x="6356972" y="3361046"/>
              <a:ext cx="962706" cy="942203"/>
              <a:chOff x="6694115" y="4109824"/>
              <a:chExt cx="962706" cy="942203"/>
            </a:xfrm>
          </p:grpSpPr>
          <p:grpSp>
            <p:nvGrpSpPr>
              <p:cNvPr id="372" name="Google Shape;372;p13"/>
              <p:cNvGrpSpPr/>
              <p:nvPr/>
            </p:nvGrpSpPr>
            <p:grpSpPr>
              <a:xfrm>
                <a:off x="6694115" y="4109824"/>
                <a:ext cx="962706" cy="942203"/>
                <a:chOff x="3843537" y="7134722"/>
                <a:chExt cx="821884" cy="804380"/>
              </a:xfrm>
            </p:grpSpPr>
            <p:sp>
              <p:nvSpPr>
                <p:cNvPr id="373" name="Google Shape;373;p13"/>
                <p:cNvSpPr/>
                <p:nvPr/>
              </p:nvSpPr>
              <p:spPr>
                <a:xfrm rot="5400000">
                  <a:off x="3851530" y="7126730"/>
                  <a:ext cx="803261" cy="819246"/>
                </a:xfrm>
                <a:custGeom>
                  <a:rect b="b" l="l" r="r" t="t"/>
                  <a:pathLst>
                    <a:path extrusionOk="0" h="1952625" w="1914525">
                      <a:moveTo>
                        <a:pt x="1917192" y="1208437"/>
                      </a:moveTo>
                      <a:lnTo>
                        <a:pt x="1917192" y="0"/>
                      </a:lnTo>
                      <a:lnTo>
                        <a:pt x="699230" y="0"/>
                      </a:lnTo>
                      <a:cubicBezTo>
                        <a:pt x="313087" y="0"/>
                        <a:pt x="0" y="336042"/>
                        <a:pt x="0" y="750475"/>
                      </a:cubicBezTo>
                      <a:lnTo>
                        <a:pt x="0" y="1958912"/>
                      </a:lnTo>
                      <a:lnTo>
                        <a:pt x="1218057" y="1958912"/>
                      </a:lnTo>
                      <a:cubicBezTo>
                        <a:pt x="1604105" y="1958912"/>
                        <a:pt x="1917192" y="1622870"/>
                        <a:pt x="1917192" y="1208437"/>
                      </a:cubicBez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13"/>
                <p:cNvSpPr/>
                <p:nvPr/>
              </p:nvSpPr>
              <p:spPr>
                <a:xfrm rot="-5400000">
                  <a:off x="3852289" y="7125970"/>
                  <a:ext cx="804380" cy="821884"/>
                </a:xfrm>
                <a:custGeom>
                  <a:rect b="b" l="l" r="r" t="t"/>
                  <a:pathLst>
                    <a:path extrusionOk="0" h="1958912" w="1917192">
                      <a:moveTo>
                        <a:pt x="1916716" y="0"/>
                      </a:moveTo>
                      <a:lnTo>
                        <a:pt x="1917192" y="0"/>
                      </a:lnTo>
                      <a:lnTo>
                        <a:pt x="1917192" y="1208437"/>
                      </a:lnTo>
                      <a:cubicBezTo>
                        <a:pt x="1917192" y="1622870"/>
                        <a:pt x="1604105" y="1958912"/>
                        <a:pt x="1218057" y="1958912"/>
                      </a:cubicBezTo>
                      <a:lnTo>
                        <a:pt x="0" y="1958912"/>
                      </a:lnTo>
                      <a:lnTo>
                        <a:pt x="0" y="1942351"/>
                      </a:lnTo>
                      <a:lnTo>
                        <a:pt x="1916716" y="0"/>
                      </a:lnTo>
                      <a:close/>
                    </a:path>
                  </a:pathLst>
                </a:custGeom>
                <a:gradFill>
                  <a:gsLst>
                    <a:gs pos="0">
                      <a:srgbClr val="002E29"/>
                    </a:gs>
                    <a:gs pos="100000">
                      <a:srgbClr val="00544B"/>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60C1B"/>
                    </a:solidFill>
                    <a:latin typeface="Calibri"/>
                    <a:ea typeface="Calibri"/>
                    <a:cs typeface="Calibri"/>
                    <a:sym typeface="Calibri"/>
                  </a:endParaRPr>
                </a:p>
              </p:txBody>
            </p:sp>
          </p:grpSp>
          <p:pic>
            <p:nvPicPr>
              <p:cNvPr descr="צמח" id="375" name="Google Shape;375;p13"/>
              <p:cNvPicPr preferRelativeResize="0"/>
              <p:nvPr/>
            </p:nvPicPr>
            <p:blipFill rotWithShape="1">
              <a:blip r:embed="rId5">
                <a:alphaModFix/>
              </a:blip>
              <a:srcRect b="0" l="0" r="0" t="0"/>
              <a:stretch/>
            </p:blipFill>
            <p:spPr>
              <a:xfrm>
                <a:off x="6852936" y="4248193"/>
                <a:ext cx="624548" cy="624548"/>
              </a:xfrm>
              <a:prstGeom prst="rect">
                <a:avLst/>
              </a:prstGeom>
              <a:noFill/>
              <a:ln>
                <a:noFill/>
              </a:ln>
            </p:spPr>
          </p:pic>
        </p:grpSp>
        <p:grpSp>
          <p:nvGrpSpPr>
            <p:cNvPr id="376" name="Google Shape;376;p13"/>
            <p:cNvGrpSpPr/>
            <p:nvPr/>
          </p:nvGrpSpPr>
          <p:grpSpPr>
            <a:xfrm>
              <a:off x="7806579" y="5257206"/>
              <a:ext cx="962706" cy="942203"/>
              <a:chOff x="7806579" y="5299542"/>
              <a:chExt cx="962706" cy="942203"/>
            </a:xfrm>
          </p:grpSpPr>
          <p:grpSp>
            <p:nvGrpSpPr>
              <p:cNvPr id="377" name="Google Shape;377;p13"/>
              <p:cNvGrpSpPr/>
              <p:nvPr/>
            </p:nvGrpSpPr>
            <p:grpSpPr>
              <a:xfrm>
                <a:off x="7806579" y="5299542"/>
                <a:ext cx="962706" cy="942203"/>
                <a:chOff x="4682035" y="7960777"/>
                <a:chExt cx="821884" cy="804380"/>
              </a:xfrm>
            </p:grpSpPr>
            <p:sp>
              <p:nvSpPr>
                <p:cNvPr id="378" name="Google Shape;378;p13"/>
                <p:cNvSpPr/>
                <p:nvPr/>
              </p:nvSpPr>
              <p:spPr>
                <a:xfrm rot="5400000">
                  <a:off x="4690028" y="7953903"/>
                  <a:ext cx="803261" cy="819246"/>
                </a:xfrm>
                <a:custGeom>
                  <a:rect b="b" l="l" r="r" t="t"/>
                  <a:pathLst>
                    <a:path extrusionOk="0" h="1952625" w="1914525">
                      <a:moveTo>
                        <a:pt x="1917192" y="1208437"/>
                      </a:moveTo>
                      <a:lnTo>
                        <a:pt x="1917192" y="0"/>
                      </a:lnTo>
                      <a:lnTo>
                        <a:pt x="699230" y="0"/>
                      </a:lnTo>
                      <a:cubicBezTo>
                        <a:pt x="313087" y="0"/>
                        <a:pt x="0" y="336042"/>
                        <a:pt x="0" y="750475"/>
                      </a:cubicBezTo>
                      <a:lnTo>
                        <a:pt x="0" y="1958912"/>
                      </a:lnTo>
                      <a:lnTo>
                        <a:pt x="1218057" y="1958912"/>
                      </a:lnTo>
                      <a:cubicBezTo>
                        <a:pt x="1604105" y="1958912"/>
                        <a:pt x="1917192" y="1622870"/>
                        <a:pt x="1917192" y="1208437"/>
                      </a:cubicBezTo>
                      <a:close/>
                    </a:path>
                  </a:pathLst>
                </a:custGeom>
                <a:solidFill>
                  <a:srgbClr val="860C1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13"/>
                <p:cNvSpPr/>
                <p:nvPr/>
              </p:nvSpPr>
              <p:spPr>
                <a:xfrm rot="5400000">
                  <a:off x="4690787" y="7952025"/>
                  <a:ext cx="804380" cy="821884"/>
                </a:xfrm>
                <a:custGeom>
                  <a:rect b="b" l="l" r="r" t="t"/>
                  <a:pathLst>
                    <a:path extrusionOk="0" h="1958912" w="1917192">
                      <a:moveTo>
                        <a:pt x="1916716" y="0"/>
                      </a:moveTo>
                      <a:lnTo>
                        <a:pt x="1917192" y="0"/>
                      </a:lnTo>
                      <a:lnTo>
                        <a:pt x="1917192" y="1208437"/>
                      </a:lnTo>
                      <a:cubicBezTo>
                        <a:pt x="1917192" y="1622870"/>
                        <a:pt x="1604105" y="1958912"/>
                        <a:pt x="1218057" y="1958912"/>
                      </a:cubicBezTo>
                      <a:lnTo>
                        <a:pt x="0" y="1958912"/>
                      </a:lnTo>
                      <a:lnTo>
                        <a:pt x="0" y="1942351"/>
                      </a:lnTo>
                      <a:lnTo>
                        <a:pt x="1916716" y="0"/>
                      </a:lnTo>
                      <a:close/>
                    </a:path>
                  </a:pathLst>
                </a:custGeom>
                <a:gradFill>
                  <a:gsLst>
                    <a:gs pos="0">
                      <a:srgbClr val="580812"/>
                    </a:gs>
                    <a:gs pos="100000">
                      <a:srgbClr val="860C1B"/>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60C1B"/>
                    </a:solidFill>
                    <a:latin typeface="Calibri"/>
                    <a:ea typeface="Calibri"/>
                    <a:cs typeface="Calibri"/>
                    <a:sym typeface="Calibri"/>
                  </a:endParaRPr>
                </a:p>
              </p:txBody>
            </p:sp>
          </p:grpSp>
          <p:pic>
            <p:nvPicPr>
              <p:cNvPr descr="תירס" id="380" name="Google Shape;380;p13"/>
              <p:cNvPicPr preferRelativeResize="0"/>
              <p:nvPr/>
            </p:nvPicPr>
            <p:blipFill rotWithShape="1">
              <a:blip r:embed="rId6">
                <a:alphaModFix/>
              </a:blip>
              <a:srcRect b="0" l="0" r="0" t="0"/>
              <a:stretch/>
            </p:blipFill>
            <p:spPr>
              <a:xfrm>
                <a:off x="7983880" y="5470562"/>
                <a:ext cx="624548" cy="624548"/>
              </a:xfrm>
              <a:prstGeom prst="rect">
                <a:avLst/>
              </a:prstGeom>
              <a:noFill/>
              <a:ln>
                <a:noFill/>
              </a:ln>
            </p:spPr>
          </p:pic>
        </p:grpSp>
        <p:grpSp>
          <p:nvGrpSpPr>
            <p:cNvPr id="381" name="Google Shape;381;p13"/>
            <p:cNvGrpSpPr/>
            <p:nvPr/>
          </p:nvGrpSpPr>
          <p:grpSpPr>
            <a:xfrm>
              <a:off x="6367880" y="5266005"/>
              <a:ext cx="942203" cy="962706"/>
              <a:chOff x="6705023" y="5289291"/>
              <a:chExt cx="942203" cy="962706"/>
            </a:xfrm>
          </p:grpSpPr>
          <p:grpSp>
            <p:nvGrpSpPr>
              <p:cNvPr id="382" name="Google Shape;382;p13"/>
              <p:cNvGrpSpPr/>
              <p:nvPr/>
            </p:nvGrpSpPr>
            <p:grpSpPr>
              <a:xfrm>
                <a:off x="6705023" y="5289291"/>
                <a:ext cx="942203" cy="962706"/>
                <a:chOff x="3861041" y="7961896"/>
                <a:chExt cx="804380" cy="821884"/>
              </a:xfrm>
            </p:grpSpPr>
            <p:sp>
              <p:nvSpPr>
                <p:cNvPr id="383" name="Google Shape;383;p13"/>
                <p:cNvSpPr/>
                <p:nvPr/>
              </p:nvSpPr>
              <p:spPr>
                <a:xfrm>
                  <a:off x="3861041" y="7964534"/>
                  <a:ext cx="803261" cy="819246"/>
                </a:xfrm>
                <a:custGeom>
                  <a:rect b="b" l="l" r="r" t="t"/>
                  <a:pathLst>
                    <a:path extrusionOk="0" h="1952625" w="1914525">
                      <a:moveTo>
                        <a:pt x="1917192" y="1208437"/>
                      </a:moveTo>
                      <a:lnTo>
                        <a:pt x="1917192" y="0"/>
                      </a:lnTo>
                      <a:lnTo>
                        <a:pt x="699230" y="0"/>
                      </a:lnTo>
                      <a:cubicBezTo>
                        <a:pt x="313087" y="0"/>
                        <a:pt x="0" y="336042"/>
                        <a:pt x="0" y="750475"/>
                      </a:cubicBezTo>
                      <a:lnTo>
                        <a:pt x="0" y="1958912"/>
                      </a:lnTo>
                      <a:lnTo>
                        <a:pt x="1218057" y="1958912"/>
                      </a:lnTo>
                      <a:cubicBezTo>
                        <a:pt x="1604105" y="1958912"/>
                        <a:pt x="1917192" y="1622870"/>
                        <a:pt x="1917192" y="1208437"/>
                      </a:cubicBezTo>
                      <a:close/>
                    </a:path>
                  </a:pathLst>
                </a:custGeom>
                <a:solidFill>
                  <a:srgbClr val="5CB797"/>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13"/>
                <p:cNvSpPr/>
                <p:nvPr/>
              </p:nvSpPr>
              <p:spPr>
                <a:xfrm rot="10800000">
                  <a:off x="3861041" y="7961896"/>
                  <a:ext cx="804380" cy="821884"/>
                </a:xfrm>
                <a:custGeom>
                  <a:rect b="b" l="l" r="r" t="t"/>
                  <a:pathLst>
                    <a:path extrusionOk="0" h="1958912" w="1917192">
                      <a:moveTo>
                        <a:pt x="1916716" y="0"/>
                      </a:moveTo>
                      <a:lnTo>
                        <a:pt x="1917192" y="0"/>
                      </a:lnTo>
                      <a:lnTo>
                        <a:pt x="1917192" y="1208437"/>
                      </a:lnTo>
                      <a:cubicBezTo>
                        <a:pt x="1917192" y="1622870"/>
                        <a:pt x="1604105" y="1958912"/>
                        <a:pt x="1218057" y="1958912"/>
                      </a:cubicBezTo>
                      <a:lnTo>
                        <a:pt x="0" y="1958912"/>
                      </a:lnTo>
                      <a:lnTo>
                        <a:pt x="0" y="1942351"/>
                      </a:lnTo>
                      <a:lnTo>
                        <a:pt x="1916716" y="0"/>
                      </a:lnTo>
                      <a:close/>
                    </a:path>
                  </a:pathLst>
                </a:custGeom>
                <a:gradFill>
                  <a:gsLst>
                    <a:gs pos="0">
                      <a:srgbClr val="459D7E"/>
                    </a:gs>
                    <a:gs pos="100000">
                      <a:srgbClr val="5CB797"/>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60C1B"/>
                    </a:solidFill>
                    <a:latin typeface="Calibri"/>
                    <a:ea typeface="Calibri"/>
                    <a:cs typeface="Calibri"/>
                    <a:sym typeface="Calibri"/>
                  </a:endParaRPr>
                </a:p>
              </p:txBody>
            </p:sp>
          </p:grpSp>
          <p:pic>
            <p:nvPicPr>
              <p:cNvPr descr="גלובוס כדור הארץ: אפריקה ואירופה" id="385" name="Google Shape;385;p13"/>
              <p:cNvPicPr preferRelativeResize="0"/>
              <p:nvPr/>
            </p:nvPicPr>
            <p:blipFill rotWithShape="1">
              <a:blip r:embed="rId7">
                <a:alphaModFix/>
              </a:blip>
              <a:srcRect b="0" l="0" r="0" t="0"/>
              <a:stretch/>
            </p:blipFill>
            <p:spPr>
              <a:xfrm>
                <a:off x="6890848" y="5543816"/>
                <a:ext cx="567772" cy="567772"/>
              </a:xfrm>
              <a:prstGeom prst="rect">
                <a:avLst/>
              </a:prstGeom>
              <a:noFill/>
              <a:ln>
                <a:noFill/>
              </a:ln>
            </p:spPr>
          </p:pic>
          <p:grpSp>
            <p:nvGrpSpPr>
              <p:cNvPr id="386" name="Google Shape;386;p13"/>
              <p:cNvGrpSpPr/>
              <p:nvPr/>
            </p:nvGrpSpPr>
            <p:grpSpPr>
              <a:xfrm>
                <a:off x="6882332" y="5400190"/>
                <a:ext cx="582939" cy="715482"/>
                <a:chOff x="6841487" y="4705701"/>
                <a:chExt cx="664871" cy="816030"/>
              </a:xfrm>
            </p:grpSpPr>
            <p:pic>
              <p:nvPicPr>
                <p:cNvPr descr="עלה" id="387" name="Google Shape;387;p13"/>
                <p:cNvPicPr preferRelativeResize="0"/>
                <p:nvPr/>
              </p:nvPicPr>
              <p:blipFill rotWithShape="1">
                <a:blip r:embed="rId8">
                  <a:alphaModFix/>
                </a:blip>
                <a:srcRect b="19824" l="17350" r="0" t="0"/>
                <a:stretch/>
              </p:blipFill>
              <p:spPr>
                <a:xfrm>
                  <a:off x="6862404" y="4705701"/>
                  <a:ext cx="352561" cy="342009"/>
                </a:xfrm>
                <a:prstGeom prst="rect">
                  <a:avLst/>
                </a:prstGeom>
                <a:noFill/>
                <a:ln>
                  <a:noFill/>
                </a:ln>
              </p:spPr>
            </p:pic>
            <p:sp>
              <p:nvSpPr>
                <p:cNvPr id="388" name="Google Shape;388;p13"/>
                <p:cNvSpPr/>
                <p:nvPr/>
              </p:nvSpPr>
              <p:spPr>
                <a:xfrm>
                  <a:off x="6841487" y="4856860"/>
                  <a:ext cx="664871" cy="664871"/>
                </a:xfrm>
                <a:prstGeom prst="arc">
                  <a:avLst>
                    <a:gd fmla="val 17036584" name="adj1"/>
                    <a:gd fmla="val 12682670" name="adj2"/>
                  </a:avLst>
                </a:prstGeom>
                <a:noFill/>
                <a:ln cap="rnd"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grpSp>
          <p:nvGrpSpPr>
            <p:cNvPr id="389" name="Google Shape;389;p13"/>
            <p:cNvGrpSpPr/>
            <p:nvPr/>
          </p:nvGrpSpPr>
          <p:grpSpPr>
            <a:xfrm>
              <a:off x="7806579" y="3321441"/>
              <a:ext cx="959616" cy="980497"/>
              <a:chOff x="7806579" y="4070219"/>
              <a:chExt cx="959616" cy="980497"/>
            </a:xfrm>
          </p:grpSpPr>
          <p:grpSp>
            <p:nvGrpSpPr>
              <p:cNvPr id="390" name="Google Shape;390;p13"/>
              <p:cNvGrpSpPr/>
              <p:nvPr/>
            </p:nvGrpSpPr>
            <p:grpSpPr>
              <a:xfrm>
                <a:off x="7806579" y="4070219"/>
                <a:ext cx="959616" cy="980497"/>
                <a:chOff x="4682035" y="7119586"/>
                <a:chExt cx="804380" cy="821884"/>
              </a:xfrm>
            </p:grpSpPr>
            <p:sp>
              <p:nvSpPr>
                <p:cNvPr id="391" name="Google Shape;391;p13"/>
                <p:cNvSpPr/>
                <p:nvPr/>
              </p:nvSpPr>
              <p:spPr>
                <a:xfrm>
                  <a:off x="4682035" y="7122224"/>
                  <a:ext cx="803261" cy="819246"/>
                </a:xfrm>
                <a:custGeom>
                  <a:rect b="b" l="l" r="r" t="t"/>
                  <a:pathLst>
                    <a:path extrusionOk="0" h="1952625" w="1914525">
                      <a:moveTo>
                        <a:pt x="1917192" y="1208437"/>
                      </a:moveTo>
                      <a:lnTo>
                        <a:pt x="1917192" y="0"/>
                      </a:lnTo>
                      <a:lnTo>
                        <a:pt x="699230" y="0"/>
                      </a:lnTo>
                      <a:cubicBezTo>
                        <a:pt x="313087" y="0"/>
                        <a:pt x="0" y="336042"/>
                        <a:pt x="0" y="750475"/>
                      </a:cubicBezTo>
                      <a:lnTo>
                        <a:pt x="0" y="1958912"/>
                      </a:lnTo>
                      <a:lnTo>
                        <a:pt x="1218057" y="1958912"/>
                      </a:lnTo>
                      <a:cubicBezTo>
                        <a:pt x="1604105" y="1958912"/>
                        <a:pt x="1917192" y="1622870"/>
                        <a:pt x="1917192" y="1208437"/>
                      </a:cubicBezTo>
                      <a:close/>
                    </a:path>
                  </a:pathLst>
                </a:custGeom>
                <a:solidFill>
                  <a:srgbClr val="289BBA"/>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13"/>
                <p:cNvSpPr/>
                <p:nvPr/>
              </p:nvSpPr>
              <p:spPr>
                <a:xfrm>
                  <a:off x="4682035" y="7119586"/>
                  <a:ext cx="804380" cy="821884"/>
                </a:xfrm>
                <a:custGeom>
                  <a:rect b="b" l="l" r="r" t="t"/>
                  <a:pathLst>
                    <a:path extrusionOk="0" h="1958912" w="1917192">
                      <a:moveTo>
                        <a:pt x="1916716" y="0"/>
                      </a:moveTo>
                      <a:lnTo>
                        <a:pt x="1917192" y="0"/>
                      </a:lnTo>
                      <a:lnTo>
                        <a:pt x="1917192" y="1208437"/>
                      </a:lnTo>
                      <a:cubicBezTo>
                        <a:pt x="1917192" y="1622870"/>
                        <a:pt x="1604105" y="1958912"/>
                        <a:pt x="1218057" y="1958912"/>
                      </a:cubicBezTo>
                      <a:lnTo>
                        <a:pt x="0" y="1958912"/>
                      </a:lnTo>
                      <a:lnTo>
                        <a:pt x="0" y="1942351"/>
                      </a:lnTo>
                      <a:lnTo>
                        <a:pt x="1916716" y="0"/>
                      </a:lnTo>
                      <a:close/>
                    </a:path>
                  </a:pathLst>
                </a:custGeom>
                <a:gradFill>
                  <a:gsLst>
                    <a:gs pos="0">
                      <a:srgbClr val="1B6A7F"/>
                    </a:gs>
                    <a:gs pos="100000">
                      <a:srgbClr val="289BBA"/>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860C1B"/>
                    </a:solidFill>
                    <a:latin typeface="Calibri"/>
                    <a:ea typeface="Calibri"/>
                    <a:cs typeface="Calibri"/>
                    <a:sym typeface="Calibri"/>
                  </a:endParaRPr>
                </a:p>
              </p:txBody>
            </p:sp>
          </p:grpSp>
          <p:pic>
            <p:nvPicPr>
              <p:cNvPr descr="כבשה" id="393" name="Google Shape;393;p13"/>
              <p:cNvPicPr preferRelativeResize="0"/>
              <p:nvPr/>
            </p:nvPicPr>
            <p:blipFill rotWithShape="1">
              <a:blip r:embed="rId9">
                <a:alphaModFix/>
              </a:blip>
              <a:srcRect b="0" l="0" r="0" t="0"/>
              <a:stretch/>
            </p:blipFill>
            <p:spPr>
              <a:xfrm>
                <a:off x="7959411" y="4281662"/>
                <a:ext cx="687003" cy="687003"/>
              </a:xfrm>
              <a:prstGeom prst="rect">
                <a:avLst/>
              </a:prstGeom>
              <a:noFill/>
              <a:ln>
                <a:noFill/>
              </a:ln>
            </p:spPr>
          </p:pic>
        </p:grpSp>
        <p:sp>
          <p:nvSpPr>
            <p:cNvPr id="394" name="Google Shape;394;p13"/>
            <p:cNvSpPr/>
            <p:nvPr/>
          </p:nvSpPr>
          <p:spPr>
            <a:xfrm>
              <a:off x="3994262" y="3870335"/>
              <a:ext cx="243295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544B"/>
                  </a:solidFill>
                  <a:latin typeface="Bebas Neue"/>
                  <a:ea typeface="Bebas Neue"/>
                  <a:cs typeface="Bebas Neue"/>
                  <a:sym typeface="Bebas Neue"/>
                </a:rPr>
                <a:t>Plant Sciences</a:t>
              </a:r>
              <a:endParaRPr sz="2800">
                <a:solidFill>
                  <a:schemeClr val="dk1"/>
                </a:solidFill>
                <a:latin typeface="Calibri"/>
                <a:ea typeface="Calibri"/>
                <a:cs typeface="Calibri"/>
                <a:sym typeface="Calibri"/>
              </a:endParaRPr>
            </a:p>
          </p:txBody>
        </p:sp>
        <p:sp>
          <p:nvSpPr>
            <p:cNvPr id="395" name="Google Shape;395;p13"/>
            <p:cNvSpPr/>
            <p:nvPr/>
          </p:nvSpPr>
          <p:spPr>
            <a:xfrm>
              <a:off x="3183908" y="5388413"/>
              <a:ext cx="330001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459D7E"/>
                  </a:solidFill>
                  <a:latin typeface="Bebas Neue"/>
                  <a:ea typeface="Bebas Neue"/>
                  <a:cs typeface="Bebas Neue"/>
                  <a:sym typeface="Bebas Neue"/>
                </a:rPr>
                <a:t>M.Sc. Environmental Quality Sciences</a:t>
              </a:r>
              <a:endParaRPr sz="2800">
                <a:solidFill>
                  <a:srgbClr val="459D7E"/>
                </a:solidFill>
                <a:latin typeface="Calibri"/>
                <a:ea typeface="Calibri"/>
                <a:cs typeface="Calibri"/>
                <a:sym typeface="Calibri"/>
              </a:endParaRPr>
            </a:p>
          </p:txBody>
        </p:sp>
        <p:sp>
          <p:nvSpPr>
            <p:cNvPr id="396" name="Google Shape;396;p13"/>
            <p:cNvSpPr/>
            <p:nvPr/>
          </p:nvSpPr>
          <p:spPr>
            <a:xfrm>
              <a:off x="8773893" y="3591187"/>
              <a:ext cx="3095066" cy="43704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lang="en-US" sz="2800">
                  <a:solidFill>
                    <a:srgbClr val="289BBA"/>
                  </a:solidFill>
                  <a:latin typeface="Calibri"/>
                  <a:ea typeface="Calibri"/>
                  <a:cs typeface="Calibri"/>
                  <a:sym typeface="Calibri"/>
                </a:rPr>
                <a:t>M.Sc. </a:t>
              </a:r>
              <a:endParaRPr sz="2800">
                <a:solidFill>
                  <a:srgbClr val="289BBA"/>
                </a:solidFill>
                <a:latin typeface="Bebas Neue"/>
                <a:ea typeface="Bebas Neue"/>
                <a:cs typeface="Bebas Neue"/>
                <a:sym typeface="Bebas Neue"/>
              </a:endParaRPr>
            </a:p>
          </p:txBody>
        </p:sp>
        <p:sp>
          <p:nvSpPr>
            <p:cNvPr id="397" name="Google Shape;397;p13"/>
            <p:cNvSpPr/>
            <p:nvPr/>
          </p:nvSpPr>
          <p:spPr>
            <a:xfrm>
              <a:off x="8773893" y="3870335"/>
              <a:ext cx="259065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289BBA"/>
                  </a:solidFill>
                  <a:latin typeface="Bebas Neue"/>
                  <a:ea typeface="Bebas Neue"/>
                  <a:cs typeface="Bebas Neue"/>
                  <a:sym typeface="Bebas Neue"/>
                </a:rPr>
                <a:t>Animal Sciences </a:t>
              </a:r>
              <a:endParaRPr sz="2800">
                <a:solidFill>
                  <a:srgbClr val="289BBA"/>
                </a:solidFill>
                <a:latin typeface="Calibri"/>
                <a:ea typeface="Calibri"/>
                <a:cs typeface="Calibri"/>
                <a:sym typeface="Calibri"/>
              </a:endParaRPr>
            </a:p>
          </p:txBody>
        </p:sp>
        <p:sp>
          <p:nvSpPr>
            <p:cNvPr id="398" name="Google Shape;398;p13"/>
            <p:cNvSpPr/>
            <p:nvPr/>
          </p:nvSpPr>
          <p:spPr>
            <a:xfrm>
              <a:off x="8773893" y="5523347"/>
              <a:ext cx="1713132" cy="437043"/>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lang="en-US" sz="2800">
                  <a:solidFill>
                    <a:srgbClr val="860C1B"/>
                  </a:solidFill>
                  <a:latin typeface="Calibri"/>
                  <a:ea typeface="Calibri"/>
                  <a:cs typeface="Calibri"/>
                  <a:sym typeface="Calibri"/>
                </a:rPr>
                <a:t>M.Sc. </a:t>
              </a:r>
              <a:endParaRPr sz="2800">
                <a:solidFill>
                  <a:srgbClr val="860C1B"/>
                </a:solidFill>
                <a:latin typeface="Bebas Neue"/>
                <a:ea typeface="Bebas Neue"/>
                <a:cs typeface="Bebas Neue"/>
                <a:sym typeface="Bebas Neue"/>
              </a:endParaRPr>
            </a:p>
          </p:txBody>
        </p:sp>
        <p:sp>
          <p:nvSpPr>
            <p:cNvPr id="399" name="Google Shape;399;p13"/>
            <p:cNvSpPr/>
            <p:nvPr/>
          </p:nvSpPr>
          <p:spPr>
            <a:xfrm>
              <a:off x="8773893" y="5784478"/>
              <a:ext cx="171313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860C1B"/>
                  </a:solidFill>
                  <a:latin typeface="Bebas Neue"/>
                  <a:ea typeface="Bebas Neue"/>
                  <a:cs typeface="Bebas Neue"/>
                  <a:sym typeface="Bebas Neue"/>
                </a:rPr>
                <a:t>Nutrition</a:t>
              </a:r>
              <a:endParaRPr sz="2800">
                <a:solidFill>
                  <a:srgbClr val="860C1B"/>
                </a:solidFill>
                <a:latin typeface="Calibri"/>
                <a:ea typeface="Calibri"/>
                <a:cs typeface="Calibri"/>
                <a:sym typeface="Calibri"/>
              </a:endParaRPr>
            </a:p>
          </p:txBody>
        </p:sp>
        <p:grpSp>
          <p:nvGrpSpPr>
            <p:cNvPr id="400" name="Google Shape;400;p13"/>
            <p:cNvGrpSpPr/>
            <p:nvPr/>
          </p:nvGrpSpPr>
          <p:grpSpPr>
            <a:xfrm>
              <a:off x="5734446" y="4584950"/>
              <a:ext cx="1968193" cy="461963"/>
              <a:chOff x="5734446" y="4557713"/>
              <a:chExt cx="1968193" cy="461963"/>
            </a:xfrm>
          </p:grpSpPr>
          <p:sp>
            <p:nvSpPr>
              <p:cNvPr id="401" name="Google Shape;401;p13"/>
              <p:cNvSpPr/>
              <p:nvPr/>
            </p:nvSpPr>
            <p:spPr>
              <a:xfrm>
                <a:off x="5734446" y="4570300"/>
                <a:ext cx="196819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3F3F3F"/>
                    </a:solidFill>
                    <a:latin typeface="Bebas Neue"/>
                    <a:ea typeface="Bebas Neue"/>
                    <a:cs typeface="Bebas Neue"/>
                    <a:sym typeface="Bebas Neue"/>
                  </a:rPr>
                  <a:t>Even years</a:t>
                </a:r>
                <a:endParaRPr sz="2000">
                  <a:solidFill>
                    <a:srgbClr val="3F3F3F"/>
                  </a:solidFill>
                  <a:latin typeface="Bebas Neue"/>
                  <a:ea typeface="Bebas Neue"/>
                  <a:cs typeface="Bebas Neue"/>
                  <a:sym typeface="Bebas Neue"/>
                </a:endParaRPr>
              </a:p>
            </p:txBody>
          </p:sp>
          <p:cxnSp>
            <p:nvCxnSpPr>
              <p:cNvPr id="402" name="Google Shape;402;p13"/>
              <p:cNvCxnSpPr/>
              <p:nvPr/>
            </p:nvCxnSpPr>
            <p:spPr>
              <a:xfrm rot="10800000">
                <a:off x="5857875" y="4557713"/>
                <a:ext cx="1450897" cy="0"/>
              </a:xfrm>
              <a:prstGeom prst="straightConnector1">
                <a:avLst/>
              </a:prstGeom>
              <a:noFill/>
              <a:ln cap="flat" cmpd="sng" w="9525">
                <a:solidFill>
                  <a:srgbClr val="3F3F3F"/>
                </a:solidFill>
                <a:prstDash val="solid"/>
                <a:miter lim="800000"/>
                <a:headEnd len="sm" w="sm" type="none"/>
                <a:tailEnd len="sm" w="sm" type="none"/>
              </a:ln>
            </p:spPr>
          </p:cxnSp>
          <p:cxnSp>
            <p:nvCxnSpPr>
              <p:cNvPr id="403" name="Google Shape;403;p13"/>
              <p:cNvCxnSpPr/>
              <p:nvPr/>
            </p:nvCxnSpPr>
            <p:spPr>
              <a:xfrm rot="10800000">
                <a:off x="5857875" y="5019676"/>
                <a:ext cx="1450897" cy="0"/>
              </a:xfrm>
              <a:prstGeom prst="straightConnector1">
                <a:avLst/>
              </a:prstGeom>
              <a:noFill/>
              <a:ln cap="flat" cmpd="sng" w="9525">
                <a:solidFill>
                  <a:srgbClr val="3F3F3F"/>
                </a:solidFill>
                <a:prstDash val="solid"/>
                <a:miter lim="800000"/>
                <a:headEnd len="sm" w="sm" type="none"/>
                <a:tailEnd len="sm" w="sm" type="none"/>
              </a:ln>
            </p:spPr>
          </p:cxnSp>
        </p:grpSp>
        <p:grpSp>
          <p:nvGrpSpPr>
            <p:cNvPr id="404" name="Google Shape;404;p13"/>
            <p:cNvGrpSpPr/>
            <p:nvPr/>
          </p:nvGrpSpPr>
          <p:grpSpPr>
            <a:xfrm>
              <a:off x="7670830" y="4584950"/>
              <a:ext cx="2075170" cy="461963"/>
              <a:chOff x="7670830" y="4557713"/>
              <a:chExt cx="2075170" cy="461963"/>
            </a:xfrm>
          </p:grpSpPr>
          <p:sp>
            <p:nvSpPr>
              <p:cNvPr id="405" name="Google Shape;405;p13"/>
              <p:cNvSpPr/>
              <p:nvPr/>
            </p:nvSpPr>
            <p:spPr>
              <a:xfrm>
                <a:off x="7670830" y="4604167"/>
                <a:ext cx="207517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57575A"/>
                    </a:solidFill>
                    <a:latin typeface="Bebas Neue"/>
                    <a:ea typeface="Bebas Neue"/>
                    <a:cs typeface="Bebas Neue"/>
                    <a:sym typeface="Bebas Neue"/>
                  </a:rPr>
                  <a:t>Odd years</a:t>
                </a:r>
                <a:endParaRPr sz="2000">
                  <a:solidFill>
                    <a:srgbClr val="57575A"/>
                  </a:solidFill>
                  <a:latin typeface="Bebas Neue"/>
                  <a:ea typeface="Bebas Neue"/>
                  <a:cs typeface="Bebas Neue"/>
                  <a:sym typeface="Bebas Neue"/>
                </a:endParaRPr>
              </a:p>
            </p:txBody>
          </p:sp>
          <p:cxnSp>
            <p:nvCxnSpPr>
              <p:cNvPr id="406" name="Google Shape;406;p13"/>
              <p:cNvCxnSpPr/>
              <p:nvPr/>
            </p:nvCxnSpPr>
            <p:spPr>
              <a:xfrm rot="10800000">
                <a:off x="7806579" y="4557713"/>
                <a:ext cx="1450897" cy="0"/>
              </a:xfrm>
              <a:prstGeom prst="straightConnector1">
                <a:avLst/>
              </a:prstGeom>
              <a:noFill/>
              <a:ln cap="flat" cmpd="sng" w="9525">
                <a:solidFill>
                  <a:srgbClr val="3F3F3F"/>
                </a:solidFill>
                <a:prstDash val="solid"/>
                <a:miter lim="800000"/>
                <a:headEnd len="sm" w="sm" type="none"/>
                <a:tailEnd len="sm" w="sm" type="none"/>
              </a:ln>
            </p:spPr>
          </p:cxnSp>
          <p:cxnSp>
            <p:nvCxnSpPr>
              <p:cNvPr id="407" name="Google Shape;407;p13"/>
              <p:cNvCxnSpPr/>
              <p:nvPr/>
            </p:nvCxnSpPr>
            <p:spPr>
              <a:xfrm rot="10800000">
                <a:off x="7806579" y="5019676"/>
                <a:ext cx="1450897" cy="0"/>
              </a:xfrm>
              <a:prstGeom prst="straightConnector1">
                <a:avLst/>
              </a:prstGeom>
              <a:noFill/>
              <a:ln cap="flat" cmpd="sng" w="9525">
                <a:solidFill>
                  <a:srgbClr val="3F3F3F"/>
                </a:solidFill>
                <a:prstDash val="solid"/>
                <a:miter lim="800000"/>
                <a:headEnd len="sm" w="sm" type="none"/>
                <a:tailEnd len="sm" w="sm" type="none"/>
              </a:ln>
            </p:spPr>
          </p:cxnSp>
        </p:grpSp>
      </p:grpSp>
      <p:sp>
        <p:nvSpPr>
          <p:cNvPr id="408" name="Google Shape;408;p13"/>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2" name="Shape 412"/>
        <p:cNvGrpSpPr/>
        <p:nvPr/>
      </p:nvGrpSpPr>
      <p:grpSpPr>
        <a:xfrm>
          <a:off x="0" y="0"/>
          <a:ext cx="0" cy="0"/>
          <a:chOff x="0" y="0"/>
          <a:chExt cx="0" cy="0"/>
        </a:xfrm>
      </p:grpSpPr>
      <p:pic>
        <p:nvPicPr>
          <p:cNvPr id="413" name="Google Shape;413;p14"/>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414" name="Google Shape;414;p14"/>
          <p:cNvGrpSpPr/>
          <p:nvPr/>
        </p:nvGrpSpPr>
        <p:grpSpPr>
          <a:xfrm>
            <a:off x="7794672" y="0"/>
            <a:ext cx="4689428" cy="1028700"/>
            <a:chOff x="7794672" y="0"/>
            <a:chExt cx="4689428" cy="1028700"/>
          </a:xfrm>
        </p:grpSpPr>
        <p:sp>
          <p:nvSpPr>
            <p:cNvPr id="415" name="Google Shape;415;p14"/>
            <p:cNvSpPr/>
            <p:nvPr/>
          </p:nvSpPr>
          <p:spPr>
            <a:xfrm>
              <a:off x="7988300" y="150471"/>
              <a:ext cx="4495800" cy="649629"/>
            </a:xfrm>
            <a:prstGeom prst="parallelogram">
              <a:avLst>
                <a:gd fmla="val 33723"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6" name="Google Shape;416;p14"/>
            <p:cNvPicPr preferRelativeResize="0"/>
            <p:nvPr/>
          </p:nvPicPr>
          <p:blipFill rotWithShape="1">
            <a:blip r:embed="rId4">
              <a:alphaModFix/>
            </a:blip>
            <a:srcRect b="0" l="0" r="0" t="0"/>
            <a:stretch/>
          </p:blipFill>
          <p:spPr>
            <a:xfrm>
              <a:off x="8362729" y="200547"/>
              <a:ext cx="3625187" cy="493668"/>
            </a:xfrm>
            <a:prstGeom prst="rect">
              <a:avLst/>
            </a:prstGeom>
            <a:noFill/>
            <a:ln>
              <a:noFill/>
            </a:ln>
          </p:spPr>
        </p:pic>
        <p:grpSp>
          <p:nvGrpSpPr>
            <p:cNvPr id="417" name="Google Shape;417;p14"/>
            <p:cNvGrpSpPr/>
            <p:nvPr/>
          </p:nvGrpSpPr>
          <p:grpSpPr>
            <a:xfrm>
              <a:off x="7794672" y="0"/>
              <a:ext cx="506906" cy="1028700"/>
              <a:chOff x="7205291" y="-28447"/>
              <a:chExt cx="878179" cy="1374177"/>
            </a:xfrm>
          </p:grpSpPr>
          <p:sp>
            <p:nvSpPr>
              <p:cNvPr id="418" name="Google Shape;418;p14"/>
              <p:cNvSpPr/>
              <p:nvPr/>
            </p:nvSpPr>
            <p:spPr>
              <a:xfrm>
                <a:off x="7419975" y="-28447"/>
                <a:ext cx="663495" cy="1195259"/>
              </a:xfrm>
              <a:prstGeom prst="parallelogram">
                <a:avLst>
                  <a:gd fmla="val 79215" name="adj"/>
                </a:avLst>
              </a:prstGeom>
              <a:solidFill>
                <a:srgbClr val="5757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89BBA"/>
                  </a:solidFill>
                  <a:latin typeface="Calibri"/>
                  <a:ea typeface="Calibri"/>
                  <a:cs typeface="Calibri"/>
                  <a:sym typeface="Calibri"/>
                </a:endParaRPr>
              </a:p>
            </p:txBody>
          </p:sp>
          <p:sp>
            <p:nvSpPr>
              <p:cNvPr id="419" name="Google Shape;419;p14"/>
              <p:cNvSpPr/>
              <p:nvPr/>
            </p:nvSpPr>
            <p:spPr>
              <a:xfrm>
                <a:off x="7205291" y="150471"/>
                <a:ext cx="570798" cy="1195259"/>
              </a:xfrm>
              <a:prstGeom prst="parallelogram">
                <a:avLst>
                  <a:gd fmla="val 93528" name="adj"/>
                </a:avLst>
              </a:prstGeom>
              <a:solidFill>
                <a:srgbClr val="57575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289BBA"/>
                  </a:solidFill>
                  <a:latin typeface="Calibri"/>
                  <a:ea typeface="Calibri"/>
                  <a:cs typeface="Calibri"/>
                  <a:sym typeface="Calibri"/>
                </a:endParaRPr>
              </a:p>
            </p:txBody>
          </p:sp>
        </p:grpSp>
      </p:grpSp>
      <p:sp>
        <p:nvSpPr>
          <p:cNvPr id="420" name="Google Shape;420;p14"/>
          <p:cNvSpPr/>
          <p:nvPr/>
        </p:nvSpPr>
        <p:spPr>
          <a:xfrm>
            <a:off x="2192322" y="1318839"/>
            <a:ext cx="5024974"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0">
                <a:solidFill>
                  <a:srgbClr val="0E5552"/>
                </a:solidFill>
                <a:latin typeface="Bebas Neue"/>
                <a:ea typeface="Bebas Neue"/>
                <a:cs typeface="Bebas Neue"/>
                <a:sym typeface="Bebas Neue"/>
              </a:rPr>
              <a:t>M.S</a:t>
            </a:r>
            <a:r>
              <a:rPr lang="en-US" sz="6000" cap="small">
                <a:solidFill>
                  <a:srgbClr val="0E5552"/>
                </a:solidFill>
                <a:latin typeface="Bebas Neue"/>
                <a:ea typeface="Bebas Neue"/>
                <a:cs typeface="Bebas Neue"/>
                <a:sym typeface="Bebas Neue"/>
              </a:rPr>
              <a:t>c.</a:t>
            </a:r>
            <a:r>
              <a:rPr lang="en-US" sz="6000">
                <a:solidFill>
                  <a:srgbClr val="0E5552"/>
                </a:solidFill>
                <a:latin typeface="Bebas Neue"/>
                <a:ea typeface="Bebas Neue"/>
                <a:cs typeface="Bebas Neue"/>
                <a:sym typeface="Bebas Neue"/>
              </a:rPr>
              <a:t> in Viticulture </a:t>
            </a:r>
            <a:r>
              <a:rPr lang="en-US" sz="6000">
                <a:solidFill>
                  <a:srgbClr val="0E5552"/>
                </a:solidFill>
                <a:latin typeface="Arial Narrow"/>
                <a:ea typeface="Arial Narrow"/>
                <a:cs typeface="Arial Narrow"/>
                <a:sym typeface="Arial Narrow"/>
              </a:rPr>
              <a:t>&amp;</a:t>
            </a:r>
            <a:r>
              <a:rPr lang="en-US" sz="6000">
                <a:solidFill>
                  <a:srgbClr val="0E5552"/>
                </a:solidFill>
                <a:latin typeface="Bebas Neue"/>
                <a:ea typeface="Bebas Neue"/>
                <a:cs typeface="Bebas Neue"/>
                <a:sym typeface="Bebas Neue"/>
              </a:rPr>
              <a:t> Enology</a:t>
            </a:r>
            <a:endParaRPr/>
          </a:p>
        </p:txBody>
      </p:sp>
      <p:sp>
        <p:nvSpPr>
          <p:cNvPr id="421" name="Google Shape;421;p14"/>
          <p:cNvSpPr/>
          <p:nvPr/>
        </p:nvSpPr>
        <p:spPr>
          <a:xfrm>
            <a:off x="1276839" y="4174074"/>
            <a:ext cx="495828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860C1B"/>
                </a:solidFill>
                <a:latin typeface="Calibri"/>
                <a:ea typeface="Calibri"/>
                <a:cs typeface="Calibri"/>
                <a:sym typeface="Calibri"/>
              </a:rPr>
              <a:t>All aspects of wine production from the vineyard to the bottle</a:t>
            </a:r>
            <a:endParaRPr/>
          </a:p>
        </p:txBody>
      </p:sp>
      <p:sp>
        <p:nvSpPr>
          <p:cNvPr id="422" name="Google Shape;422;p14"/>
          <p:cNvSpPr/>
          <p:nvPr/>
        </p:nvSpPr>
        <p:spPr>
          <a:xfrm>
            <a:off x="6990044" y="3239214"/>
            <a:ext cx="514798" cy="2573994"/>
          </a:xfrm>
          <a:custGeom>
            <a:rect b="b" l="l" r="r" t="t"/>
            <a:pathLst>
              <a:path extrusionOk="0" h="1608206" w="321641">
                <a:moveTo>
                  <a:pt x="258921" y="420546"/>
                </a:moveTo>
                <a:lnTo>
                  <a:pt x="251684" y="94884"/>
                </a:lnTo>
                <a:lnTo>
                  <a:pt x="251684" y="94884"/>
                </a:lnTo>
                <a:lnTo>
                  <a:pt x="254097" y="94884"/>
                </a:lnTo>
                <a:cubicBezTo>
                  <a:pt x="259725" y="94884"/>
                  <a:pt x="264550" y="90060"/>
                  <a:pt x="264550" y="84431"/>
                </a:cubicBezTo>
                <a:lnTo>
                  <a:pt x="264550" y="49050"/>
                </a:lnTo>
                <a:cubicBezTo>
                  <a:pt x="264550" y="41813"/>
                  <a:pt x="258921" y="36185"/>
                  <a:pt x="251684" y="36185"/>
                </a:cubicBezTo>
                <a:lnTo>
                  <a:pt x="250076" y="36185"/>
                </a:lnTo>
                <a:lnTo>
                  <a:pt x="250076" y="10453"/>
                </a:lnTo>
                <a:cubicBezTo>
                  <a:pt x="250076" y="4825"/>
                  <a:pt x="245252" y="0"/>
                  <a:pt x="239623" y="0"/>
                </a:cubicBezTo>
                <a:lnTo>
                  <a:pt x="132677" y="0"/>
                </a:lnTo>
                <a:cubicBezTo>
                  <a:pt x="127048" y="0"/>
                  <a:pt x="122224" y="4825"/>
                  <a:pt x="122224" y="10453"/>
                </a:cubicBezTo>
                <a:lnTo>
                  <a:pt x="122224" y="36185"/>
                </a:lnTo>
                <a:lnTo>
                  <a:pt x="121420" y="36185"/>
                </a:lnTo>
                <a:cubicBezTo>
                  <a:pt x="114183" y="36185"/>
                  <a:pt x="108554" y="41813"/>
                  <a:pt x="108554" y="49050"/>
                </a:cubicBezTo>
                <a:lnTo>
                  <a:pt x="108554" y="84431"/>
                </a:lnTo>
                <a:cubicBezTo>
                  <a:pt x="108554" y="90060"/>
                  <a:pt x="113379" y="94884"/>
                  <a:pt x="119007" y="94884"/>
                </a:cubicBezTo>
                <a:lnTo>
                  <a:pt x="121420" y="94884"/>
                </a:lnTo>
                <a:lnTo>
                  <a:pt x="121420" y="94884"/>
                </a:lnTo>
                <a:lnTo>
                  <a:pt x="114987" y="420546"/>
                </a:lnTo>
                <a:cubicBezTo>
                  <a:pt x="114987" y="420546"/>
                  <a:pt x="0" y="478442"/>
                  <a:pt x="0" y="587800"/>
                </a:cubicBezTo>
                <a:cubicBezTo>
                  <a:pt x="0" y="839484"/>
                  <a:pt x="0" y="1590517"/>
                  <a:pt x="0" y="1590517"/>
                </a:cubicBezTo>
                <a:cubicBezTo>
                  <a:pt x="0" y="1621877"/>
                  <a:pt x="64328" y="1643587"/>
                  <a:pt x="187356" y="1643587"/>
                </a:cubicBezTo>
                <a:lnTo>
                  <a:pt x="187356" y="1643587"/>
                </a:lnTo>
                <a:lnTo>
                  <a:pt x="187356" y="1643587"/>
                </a:lnTo>
                <a:lnTo>
                  <a:pt x="187356" y="1643587"/>
                </a:lnTo>
                <a:lnTo>
                  <a:pt x="187356" y="1643587"/>
                </a:lnTo>
                <a:cubicBezTo>
                  <a:pt x="310384" y="1643587"/>
                  <a:pt x="374712" y="1621877"/>
                  <a:pt x="374712" y="1590517"/>
                </a:cubicBezTo>
                <a:cubicBezTo>
                  <a:pt x="374712" y="1590517"/>
                  <a:pt x="374712" y="840288"/>
                  <a:pt x="374712" y="587800"/>
                </a:cubicBezTo>
                <a:cubicBezTo>
                  <a:pt x="373908" y="477637"/>
                  <a:pt x="258921" y="420546"/>
                  <a:pt x="258921" y="420546"/>
                </a:cubicBezTo>
                <a:close/>
              </a:path>
            </a:pathLst>
          </a:custGeom>
          <a:gradFill>
            <a:gsLst>
              <a:gs pos="0">
                <a:srgbClr val="459D7E">
                  <a:alpha val="80000"/>
                </a:srgbClr>
              </a:gs>
              <a:gs pos="100000">
                <a:srgbClr val="5CB797"/>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14"/>
          <p:cNvSpPr/>
          <p:nvPr/>
        </p:nvSpPr>
        <p:spPr>
          <a:xfrm>
            <a:off x="7338821" y="3237928"/>
            <a:ext cx="128699" cy="2573994"/>
          </a:xfrm>
          <a:custGeom>
            <a:rect b="b" l="l" r="r" t="t"/>
            <a:pathLst>
              <a:path extrusionOk="0" h="1608206" w="80410">
                <a:moveTo>
                  <a:pt x="121420" y="588604"/>
                </a:moveTo>
                <a:cubicBezTo>
                  <a:pt x="121420" y="840288"/>
                  <a:pt x="121420" y="1604991"/>
                  <a:pt x="121420" y="1604991"/>
                </a:cubicBezTo>
                <a:cubicBezTo>
                  <a:pt x="121420" y="1614640"/>
                  <a:pt x="116595" y="1622681"/>
                  <a:pt x="107750" y="1629918"/>
                </a:cubicBezTo>
                <a:cubicBezTo>
                  <a:pt x="93276" y="1633938"/>
                  <a:pt x="76390" y="1637155"/>
                  <a:pt x="57091" y="1639567"/>
                </a:cubicBezTo>
                <a:cubicBezTo>
                  <a:pt x="71565" y="1630722"/>
                  <a:pt x="78802" y="1618660"/>
                  <a:pt x="78802" y="1604991"/>
                </a:cubicBezTo>
                <a:cubicBezTo>
                  <a:pt x="78802" y="1604991"/>
                  <a:pt x="78802" y="841092"/>
                  <a:pt x="78802" y="588604"/>
                </a:cubicBezTo>
                <a:cubicBezTo>
                  <a:pt x="78802" y="479246"/>
                  <a:pt x="11257" y="421350"/>
                  <a:pt x="11257" y="421350"/>
                </a:cubicBezTo>
                <a:lnTo>
                  <a:pt x="7237" y="95688"/>
                </a:lnTo>
                <a:lnTo>
                  <a:pt x="8845" y="95688"/>
                </a:lnTo>
                <a:cubicBezTo>
                  <a:pt x="12062" y="95688"/>
                  <a:pt x="14474" y="90864"/>
                  <a:pt x="14474" y="85235"/>
                </a:cubicBezTo>
                <a:lnTo>
                  <a:pt x="14474" y="49854"/>
                </a:lnTo>
                <a:cubicBezTo>
                  <a:pt x="14474" y="42618"/>
                  <a:pt x="11257" y="36989"/>
                  <a:pt x="7237" y="36989"/>
                </a:cubicBezTo>
                <a:lnTo>
                  <a:pt x="5629" y="36989"/>
                </a:lnTo>
                <a:lnTo>
                  <a:pt x="5629" y="10453"/>
                </a:lnTo>
                <a:cubicBezTo>
                  <a:pt x="5629" y="4825"/>
                  <a:pt x="3216" y="0"/>
                  <a:pt x="0" y="0"/>
                </a:cubicBezTo>
                <a:lnTo>
                  <a:pt x="12062" y="0"/>
                </a:lnTo>
                <a:cubicBezTo>
                  <a:pt x="16886" y="0"/>
                  <a:pt x="20103" y="4825"/>
                  <a:pt x="20103" y="10453"/>
                </a:cubicBezTo>
                <a:lnTo>
                  <a:pt x="20103" y="36185"/>
                </a:lnTo>
                <a:lnTo>
                  <a:pt x="21711" y="36185"/>
                </a:lnTo>
                <a:cubicBezTo>
                  <a:pt x="27340" y="36185"/>
                  <a:pt x="32164" y="41813"/>
                  <a:pt x="32164" y="49050"/>
                </a:cubicBezTo>
                <a:lnTo>
                  <a:pt x="32164" y="84431"/>
                </a:lnTo>
                <a:cubicBezTo>
                  <a:pt x="32164" y="90060"/>
                  <a:pt x="28144" y="94884"/>
                  <a:pt x="24123" y="94884"/>
                </a:cubicBezTo>
                <a:lnTo>
                  <a:pt x="21711" y="94884"/>
                </a:lnTo>
                <a:lnTo>
                  <a:pt x="27340" y="420546"/>
                </a:lnTo>
                <a:cubicBezTo>
                  <a:pt x="27340" y="421350"/>
                  <a:pt x="121420" y="478442"/>
                  <a:pt x="121420" y="588604"/>
                </a:cubicBezTo>
                <a:close/>
              </a:path>
            </a:pathLst>
          </a:custGeom>
          <a:gradFill>
            <a:gsLst>
              <a:gs pos="0">
                <a:srgbClr val="459D7E"/>
              </a:gs>
              <a:gs pos="100000">
                <a:srgbClr val="5CB797">
                  <a:alpha val="55686"/>
                </a:srgbClr>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14"/>
          <p:cNvSpPr/>
          <p:nvPr/>
        </p:nvSpPr>
        <p:spPr>
          <a:xfrm>
            <a:off x="7044098" y="3237928"/>
            <a:ext cx="128699" cy="2573994"/>
          </a:xfrm>
          <a:custGeom>
            <a:rect b="b" l="l" r="r" t="t"/>
            <a:pathLst>
              <a:path extrusionOk="0" h="1608206" w="80410">
                <a:moveTo>
                  <a:pt x="121420" y="804"/>
                </a:moveTo>
                <a:cubicBezTo>
                  <a:pt x="118203" y="804"/>
                  <a:pt x="115791" y="5629"/>
                  <a:pt x="115791" y="11257"/>
                </a:cubicBezTo>
                <a:lnTo>
                  <a:pt x="115791" y="36989"/>
                </a:lnTo>
                <a:lnTo>
                  <a:pt x="114183" y="36989"/>
                </a:lnTo>
                <a:cubicBezTo>
                  <a:pt x="110162" y="36989"/>
                  <a:pt x="106946" y="42618"/>
                  <a:pt x="106946" y="49854"/>
                </a:cubicBezTo>
                <a:lnTo>
                  <a:pt x="106946" y="85235"/>
                </a:lnTo>
                <a:cubicBezTo>
                  <a:pt x="106946" y="90864"/>
                  <a:pt x="109358" y="95688"/>
                  <a:pt x="112574" y="95688"/>
                </a:cubicBezTo>
                <a:lnTo>
                  <a:pt x="114183" y="95688"/>
                </a:lnTo>
                <a:lnTo>
                  <a:pt x="110162" y="421350"/>
                </a:lnTo>
                <a:cubicBezTo>
                  <a:pt x="110162" y="421350"/>
                  <a:pt x="42617" y="479246"/>
                  <a:pt x="42617" y="588604"/>
                </a:cubicBezTo>
                <a:cubicBezTo>
                  <a:pt x="42617" y="840288"/>
                  <a:pt x="42617" y="1604991"/>
                  <a:pt x="42617" y="1604991"/>
                </a:cubicBezTo>
                <a:cubicBezTo>
                  <a:pt x="42617" y="1618660"/>
                  <a:pt x="49854" y="1630722"/>
                  <a:pt x="64328" y="1639567"/>
                </a:cubicBezTo>
                <a:cubicBezTo>
                  <a:pt x="44226" y="1637155"/>
                  <a:pt x="28144" y="1633938"/>
                  <a:pt x="13670" y="1629918"/>
                </a:cubicBezTo>
                <a:cubicBezTo>
                  <a:pt x="4825" y="1622681"/>
                  <a:pt x="0" y="1613836"/>
                  <a:pt x="0" y="1604991"/>
                </a:cubicBezTo>
                <a:cubicBezTo>
                  <a:pt x="0" y="1604991"/>
                  <a:pt x="0" y="841092"/>
                  <a:pt x="0" y="588604"/>
                </a:cubicBezTo>
                <a:cubicBezTo>
                  <a:pt x="0" y="479246"/>
                  <a:pt x="94080" y="421350"/>
                  <a:pt x="94080" y="421350"/>
                </a:cubicBezTo>
                <a:lnTo>
                  <a:pt x="99709" y="95688"/>
                </a:lnTo>
                <a:lnTo>
                  <a:pt x="97297" y="95688"/>
                </a:lnTo>
                <a:cubicBezTo>
                  <a:pt x="92472" y="95688"/>
                  <a:pt x="89255" y="90864"/>
                  <a:pt x="89255" y="85235"/>
                </a:cubicBezTo>
                <a:lnTo>
                  <a:pt x="89255" y="49854"/>
                </a:lnTo>
                <a:cubicBezTo>
                  <a:pt x="89255" y="42618"/>
                  <a:pt x="94080" y="36989"/>
                  <a:pt x="99709" y="36989"/>
                </a:cubicBezTo>
                <a:lnTo>
                  <a:pt x="100513" y="36989"/>
                </a:lnTo>
                <a:lnTo>
                  <a:pt x="100513" y="10453"/>
                </a:lnTo>
                <a:cubicBezTo>
                  <a:pt x="100513" y="4825"/>
                  <a:pt x="104533" y="0"/>
                  <a:pt x="108554" y="0"/>
                </a:cubicBezTo>
                <a:lnTo>
                  <a:pt x="121420" y="0"/>
                </a:lnTo>
                <a:close/>
              </a:path>
            </a:pathLst>
          </a:custGeom>
          <a:gradFill>
            <a:gsLst>
              <a:gs pos="0">
                <a:srgbClr val="459D7E"/>
              </a:gs>
              <a:gs pos="100000">
                <a:srgbClr val="5CB797"/>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14"/>
          <p:cNvSpPr/>
          <p:nvPr/>
        </p:nvSpPr>
        <p:spPr>
          <a:xfrm>
            <a:off x="7248730" y="3239214"/>
            <a:ext cx="128699" cy="2431336"/>
          </a:xfrm>
          <a:custGeom>
            <a:rect b="b" l="l" r="r" t="t"/>
            <a:pathLst>
              <a:path extrusionOk="0" h="964924" w="120000">
                <a:moveTo>
                  <a:pt x="46484" y="1032469"/>
                </a:moveTo>
                <a:lnTo>
                  <a:pt x="0" y="1032469"/>
                </a:lnTo>
                <a:lnTo>
                  <a:pt x="12746" y="0"/>
                </a:lnTo>
                <a:lnTo>
                  <a:pt x="33739" y="0"/>
                </a:lnTo>
                <a:close/>
              </a:path>
            </a:pathLst>
          </a:custGeom>
          <a:gradFill>
            <a:gsLst>
              <a:gs pos="0">
                <a:srgbClr val="580812">
                  <a:alpha val="20784"/>
                </a:srgbClr>
              </a:gs>
              <a:gs pos="100000">
                <a:srgbClr val="860C1B">
                  <a:alpha val="52941"/>
                </a:srgbClr>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14"/>
          <p:cNvSpPr/>
          <p:nvPr/>
        </p:nvSpPr>
        <p:spPr>
          <a:xfrm>
            <a:off x="7259026" y="3032007"/>
            <a:ext cx="128699" cy="128699"/>
          </a:xfrm>
          <a:custGeom>
            <a:rect b="b" l="l" r="r" t="t"/>
            <a:pathLst>
              <a:path extrusionOk="0" h="80410" w="120000">
                <a:moveTo>
                  <a:pt x="33739" y="0"/>
                </a:moveTo>
                <a:lnTo>
                  <a:pt x="0" y="0"/>
                </a:lnTo>
                <a:lnTo>
                  <a:pt x="6748" y="129461"/>
                </a:lnTo>
                <a:lnTo>
                  <a:pt x="27741" y="129461"/>
                </a:lnTo>
                <a:close/>
              </a:path>
            </a:pathLst>
          </a:custGeom>
          <a:gradFill>
            <a:gsLst>
              <a:gs pos="0">
                <a:srgbClr val="580812"/>
              </a:gs>
              <a:gs pos="100000">
                <a:srgbClr val="860C1B"/>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14"/>
          <p:cNvSpPr/>
          <p:nvPr/>
        </p:nvSpPr>
        <p:spPr>
          <a:xfrm>
            <a:off x="7163789" y="3297130"/>
            <a:ext cx="128699" cy="128699"/>
          </a:xfrm>
          <a:custGeom>
            <a:rect b="b" l="l" r="r" t="t"/>
            <a:pathLst>
              <a:path extrusionOk="0" h="120000" w="80410">
                <a:moveTo>
                  <a:pt x="10453" y="54732"/>
                </a:moveTo>
                <a:lnTo>
                  <a:pt x="12866" y="54732"/>
                </a:lnTo>
                <a:lnTo>
                  <a:pt x="12866" y="54732"/>
                </a:lnTo>
                <a:lnTo>
                  <a:pt x="143935" y="54732"/>
                </a:lnTo>
                <a:lnTo>
                  <a:pt x="143935" y="54732"/>
                </a:lnTo>
                <a:lnTo>
                  <a:pt x="146347" y="54732"/>
                </a:lnTo>
                <a:cubicBezTo>
                  <a:pt x="151976" y="54732"/>
                  <a:pt x="156800" y="50233"/>
                  <a:pt x="156800" y="44985"/>
                </a:cubicBezTo>
                <a:lnTo>
                  <a:pt x="156800" y="11996"/>
                </a:lnTo>
                <a:cubicBezTo>
                  <a:pt x="156800" y="5249"/>
                  <a:pt x="151171" y="0"/>
                  <a:pt x="143935" y="0"/>
                </a:cubicBezTo>
                <a:lnTo>
                  <a:pt x="141522" y="0"/>
                </a:lnTo>
                <a:lnTo>
                  <a:pt x="13670" y="0"/>
                </a:lnTo>
                <a:lnTo>
                  <a:pt x="12866" y="0"/>
                </a:lnTo>
                <a:cubicBezTo>
                  <a:pt x="5629" y="0"/>
                  <a:pt x="0" y="5249"/>
                  <a:pt x="0" y="11996"/>
                </a:cubicBezTo>
                <a:lnTo>
                  <a:pt x="0" y="44985"/>
                </a:lnTo>
                <a:cubicBezTo>
                  <a:pt x="0" y="50233"/>
                  <a:pt x="4825" y="54732"/>
                  <a:pt x="10453" y="54732"/>
                </a:cubicBezTo>
                <a:close/>
              </a:path>
            </a:pathLst>
          </a:custGeom>
          <a:gradFill>
            <a:gsLst>
              <a:gs pos="0">
                <a:srgbClr val="459D7E"/>
              </a:gs>
              <a:gs pos="100000">
                <a:srgbClr val="5CB797"/>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14"/>
          <p:cNvSpPr/>
          <p:nvPr/>
        </p:nvSpPr>
        <p:spPr>
          <a:xfrm>
            <a:off x="6990044" y="3912313"/>
            <a:ext cx="514798" cy="128699"/>
          </a:xfrm>
          <a:custGeom>
            <a:rect b="b" l="l" r="r" t="t"/>
            <a:pathLst>
              <a:path extrusionOk="0" h="80410" w="321641">
                <a:moveTo>
                  <a:pt x="258921" y="0"/>
                </a:moveTo>
                <a:lnTo>
                  <a:pt x="114183" y="0"/>
                </a:lnTo>
                <a:cubicBezTo>
                  <a:pt x="114183" y="0"/>
                  <a:pt x="12866" y="50659"/>
                  <a:pt x="0" y="147151"/>
                </a:cubicBezTo>
                <a:cubicBezTo>
                  <a:pt x="0" y="147151"/>
                  <a:pt x="60308" y="39401"/>
                  <a:pt x="186552" y="39401"/>
                </a:cubicBezTo>
                <a:cubicBezTo>
                  <a:pt x="315209" y="39401"/>
                  <a:pt x="373104" y="147151"/>
                  <a:pt x="373104" y="147151"/>
                </a:cubicBezTo>
                <a:cubicBezTo>
                  <a:pt x="360238" y="50659"/>
                  <a:pt x="258921" y="0"/>
                  <a:pt x="258921" y="0"/>
                </a:cubicBezTo>
                <a:close/>
              </a:path>
            </a:pathLst>
          </a:custGeom>
          <a:gradFill>
            <a:gsLst>
              <a:gs pos="0">
                <a:srgbClr val="459D7E">
                  <a:alpha val="52941"/>
                </a:srgbClr>
              </a:gs>
              <a:gs pos="100000">
                <a:srgbClr val="5CB797">
                  <a:alpha val="84705"/>
                </a:srgbClr>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14"/>
          <p:cNvSpPr/>
          <p:nvPr/>
        </p:nvSpPr>
        <p:spPr>
          <a:xfrm>
            <a:off x="7181806" y="3391080"/>
            <a:ext cx="128699" cy="128699"/>
          </a:xfrm>
          <a:custGeom>
            <a:rect b="b" l="l" r="r" t="t"/>
            <a:pathLst>
              <a:path extrusionOk="0" h="120000" w="80410">
                <a:moveTo>
                  <a:pt x="132677" y="32990"/>
                </a:moveTo>
                <a:lnTo>
                  <a:pt x="131873" y="0"/>
                </a:lnTo>
                <a:lnTo>
                  <a:pt x="131873" y="0"/>
                </a:lnTo>
                <a:lnTo>
                  <a:pt x="804" y="0"/>
                </a:lnTo>
                <a:lnTo>
                  <a:pt x="804" y="0"/>
                </a:lnTo>
                <a:lnTo>
                  <a:pt x="0" y="32990"/>
                </a:lnTo>
                <a:cubicBezTo>
                  <a:pt x="0" y="32990"/>
                  <a:pt x="10453" y="8997"/>
                  <a:pt x="65936" y="8997"/>
                </a:cubicBezTo>
                <a:cubicBezTo>
                  <a:pt x="122224" y="8247"/>
                  <a:pt x="132677" y="32990"/>
                  <a:pt x="132677" y="32990"/>
                </a:cubicBezTo>
                <a:close/>
              </a:path>
            </a:pathLst>
          </a:custGeom>
          <a:solidFill>
            <a:srgbClr val="1B5E20">
              <a:alpha val="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14"/>
          <p:cNvSpPr/>
          <p:nvPr/>
        </p:nvSpPr>
        <p:spPr>
          <a:xfrm>
            <a:off x="7008062" y="5627880"/>
            <a:ext cx="514798" cy="128699"/>
          </a:xfrm>
          <a:custGeom>
            <a:rect b="b" l="l" r="r" t="t"/>
            <a:pathLst>
              <a:path extrusionOk="0" h="80410" w="321641">
                <a:moveTo>
                  <a:pt x="348981" y="59504"/>
                </a:moveTo>
                <a:lnTo>
                  <a:pt x="348981" y="98101"/>
                </a:lnTo>
                <a:cubicBezTo>
                  <a:pt x="348981" y="104533"/>
                  <a:pt x="342548" y="111770"/>
                  <a:pt x="326466" y="118203"/>
                </a:cubicBezTo>
                <a:cubicBezTo>
                  <a:pt x="316013" y="123028"/>
                  <a:pt x="300735" y="127048"/>
                  <a:pt x="279828" y="130265"/>
                </a:cubicBezTo>
                <a:cubicBezTo>
                  <a:pt x="253293" y="134285"/>
                  <a:pt x="219520" y="137502"/>
                  <a:pt x="174490" y="137502"/>
                </a:cubicBezTo>
                <a:cubicBezTo>
                  <a:pt x="130265" y="137502"/>
                  <a:pt x="95688" y="134285"/>
                  <a:pt x="69153" y="130265"/>
                </a:cubicBezTo>
                <a:cubicBezTo>
                  <a:pt x="49050" y="127048"/>
                  <a:pt x="32968" y="122224"/>
                  <a:pt x="22515" y="118203"/>
                </a:cubicBezTo>
                <a:cubicBezTo>
                  <a:pt x="7237" y="111770"/>
                  <a:pt x="0" y="104533"/>
                  <a:pt x="0" y="98101"/>
                </a:cubicBezTo>
                <a:lnTo>
                  <a:pt x="0" y="59504"/>
                </a:lnTo>
                <a:cubicBezTo>
                  <a:pt x="4825" y="61112"/>
                  <a:pt x="12062" y="64328"/>
                  <a:pt x="21711" y="65936"/>
                </a:cubicBezTo>
                <a:cubicBezTo>
                  <a:pt x="33772" y="68349"/>
                  <a:pt x="48246" y="70761"/>
                  <a:pt x="64328" y="69153"/>
                </a:cubicBezTo>
                <a:cubicBezTo>
                  <a:pt x="70761" y="68349"/>
                  <a:pt x="77194" y="67545"/>
                  <a:pt x="84431" y="65936"/>
                </a:cubicBezTo>
                <a:cubicBezTo>
                  <a:pt x="119007" y="56287"/>
                  <a:pt x="107750" y="0"/>
                  <a:pt x="174490" y="0"/>
                </a:cubicBezTo>
                <a:cubicBezTo>
                  <a:pt x="241231" y="0"/>
                  <a:pt x="230778" y="57091"/>
                  <a:pt x="264550" y="65936"/>
                </a:cubicBezTo>
                <a:cubicBezTo>
                  <a:pt x="270983" y="67545"/>
                  <a:pt x="278220" y="69153"/>
                  <a:pt x="284653" y="69153"/>
                </a:cubicBezTo>
                <a:cubicBezTo>
                  <a:pt x="300735" y="70761"/>
                  <a:pt x="315209" y="68349"/>
                  <a:pt x="327270" y="65936"/>
                </a:cubicBezTo>
                <a:cubicBezTo>
                  <a:pt x="336919" y="63524"/>
                  <a:pt x="344156" y="61112"/>
                  <a:pt x="348981" y="59504"/>
                </a:cubicBezTo>
                <a:close/>
              </a:path>
            </a:pathLst>
          </a:custGeom>
          <a:solidFill>
            <a:srgbClr val="450003">
              <a:alpha val="2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14"/>
          <p:cNvSpPr/>
          <p:nvPr/>
        </p:nvSpPr>
        <p:spPr>
          <a:xfrm>
            <a:off x="7044098" y="4891718"/>
            <a:ext cx="128699" cy="900897"/>
          </a:xfrm>
          <a:custGeom>
            <a:rect b="b" l="l" r="r" t="t"/>
            <a:pathLst>
              <a:path extrusionOk="0" h="562872" w="120000">
                <a:moveTo>
                  <a:pt x="44235" y="590212"/>
                </a:moveTo>
                <a:cubicBezTo>
                  <a:pt x="25492" y="586995"/>
                  <a:pt x="10496" y="582171"/>
                  <a:pt x="750" y="578150"/>
                </a:cubicBezTo>
                <a:cubicBezTo>
                  <a:pt x="0" y="575738"/>
                  <a:pt x="0" y="574130"/>
                  <a:pt x="0" y="571717"/>
                </a:cubicBezTo>
                <a:cubicBezTo>
                  <a:pt x="0" y="571717"/>
                  <a:pt x="0" y="554831"/>
                  <a:pt x="0" y="525884"/>
                </a:cubicBezTo>
                <a:lnTo>
                  <a:pt x="0" y="0"/>
                </a:lnTo>
                <a:lnTo>
                  <a:pt x="39736" y="0"/>
                </a:lnTo>
                <a:lnTo>
                  <a:pt x="39736" y="529100"/>
                </a:lnTo>
                <a:cubicBezTo>
                  <a:pt x="39736" y="555636"/>
                  <a:pt x="39736" y="570913"/>
                  <a:pt x="39736" y="570913"/>
                </a:cubicBezTo>
                <a:cubicBezTo>
                  <a:pt x="39736" y="578150"/>
                  <a:pt x="41237" y="584583"/>
                  <a:pt x="44235" y="590212"/>
                </a:cubicBezTo>
                <a:close/>
              </a:path>
            </a:pathLst>
          </a:custGeom>
          <a:solidFill>
            <a:srgbClr val="450003">
              <a:alpha val="2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2" name="Google Shape;432;p14"/>
          <p:cNvSpPr/>
          <p:nvPr/>
        </p:nvSpPr>
        <p:spPr>
          <a:xfrm>
            <a:off x="7009348" y="4891718"/>
            <a:ext cx="514798" cy="900897"/>
          </a:xfrm>
          <a:custGeom>
            <a:rect b="b" l="l" r="r" t="t"/>
            <a:pathLst>
              <a:path extrusionOk="0" h="562872" w="321641">
                <a:moveTo>
                  <a:pt x="0" y="0"/>
                </a:moveTo>
                <a:lnTo>
                  <a:pt x="0" y="558048"/>
                </a:lnTo>
                <a:cubicBezTo>
                  <a:pt x="0" y="574130"/>
                  <a:pt x="46638" y="597449"/>
                  <a:pt x="173686" y="597449"/>
                </a:cubicBezTo>
                <a:cubicBezTo>
                  <a:pt x="301539" y="597449"/>
                  <a:pt x="348177" y="574130"/>
                  <a:pt x="348177" y="558048"/>
                </a:cubicBezTo>
                <a:lnTo>
                  <a:pt x="348177" y="0"/>
                </a:lnTo>
                <a:lnTo>
                  <a:pt x="0" y="0"/>
                </a:lnTo>
                <a:close/>
              </a:path>
            </a:pathLst>
          </a:custGeom>
          <a:gradFill>
            <a:gsLst>
              <a:gs pos="0">
                <a:srgbClr val="580812">
                  <a:alpha val="77647"/>
                </a:srgbClr>
              </a:gs>
              <a:gs pos="100000">
                <a:srgbClr val="860C1B">
                  <a:alpha val="75686"/>
                </a:srgbClr>
              </a:gs>
            </a:gsLst>
            <a:lin ang="540000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14"/>
          <p:cNvSpPr/>
          <p:nvPr/>
        </p:nvSpPr>
        <p:spPr>
          <a:xfrm>
            <a:off x="7455937" y="4891718"/>
            <a:ext cx="128699" cy="900897"/>
          </a:xfrm>
          <a:custGeom>
            <a:rect b="b" l="l" r="r" t="t"/>
            <a:pathLst>
              <a:path extrusionOk="0" h="562872" w="120000">
                <a:moveTo>
                  <a:pt x="44235" y="0"/>
                </a:moveTo>
                <a:lnTo>
                  <a:pt x="44235" y="525884"/>
                </a:lnTo>
                <a:cubicBezTo>
                  <a:pt x="44235" y="554831"/>
                  <a:pt x="44235" y="571717"/>
                  <a:pt x="44235" y="571717"/>
                </a:cubicBezTo>
                <a:cubicBezTo>
                  <a:pt x="44235" y="574130"/>
                  <a:pt x="44235" y="575738"/>
                  <a:pt x="43486" y="578150"/>
                </a:cubicBezTo>
                <a:cubicBezTo>
                  <a:pt x="33739" y="582975"/>
                  <a:pt x="19494" y="586995"/>
                  <a:pt x="0" y="590212"/>
                </a:cubicBezTo>
                <a:cubicBezTo>
                  <a:pt x="2999" y="584583"/>
                  <a:pt x="4499" y="578150"/>
                  <a:pt x="4499" y="571717"/>
                </a:cubicBezTo>
                <a:cubicBezTo>
                  <a:pt x="4499" y="571717"/>
                  <a:pt x="4499" y="556440"/>
                  <a:pt x="4499" y="529904"/>
                </a:cubicBezTo>
                <a:lnTo>
                  <a:pt x="4499" y="804"/>
                </a:lnTo>
                <a:lnTo>
                  <a:pt x="44235" y="804"/>
                </a:lnTo>
                <a:close/>
              </a:path>
            </a:pathLst>
          </a:custGeom>
          <a:solidFill>
            <a:srgbClr val="450003">
              <a:alpha val="2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4" name="Google Shape;434;p14"/>
          <p:cNvGrpSpPr/>
          <p:nvPr/>
        </p:nvGrpSpPr>
        <p:grpSpPr>
          <a:xfrm>
            <a:off x="6845900" y="2506913"/>
            <a:ext cx="386099" cy="465894"/>
            <a:chOff x="6845900" y="2506913"/>
            <a:chExt cx="386099" cy="465894"/>
          </a:xfrm>
        </p:grpSpPr>
        <p:sp>
          <p:nvSpPr>
            <p:cNvPr id="435" name="Google Shape;435;p14"/>
            <p:cNvSpPr/>
            <p:nvPr/>
          </p:nvSpPr>
          <p:spPr>
            <a:xfrm>
              <a:off x="6845900" y="2715407"/>
              <a:ext cx="386099" cy="257400"/>
            </a:xfrm>
            <a:custGeom>
              <a:rect b="b" l="l" r="r" t="t"/>
              <a:pathLst>
                <a:path extrusionOk="0" h="160820" w="241231">
                  <a:moveTo>
                    <a:pt x="0" y="86039"/>
                  </a:moveTo>
                  <a:cubicBezTo>
                    <a:pt x="0" y="86039"/>
                    <a:pt x="24123" y="84431"/>
                    <a:pt x="60308" y="82823"/>
                  </a:cubicBezTo>
                  <a:cubicBezTo>
                    <a:pt x="69153" y="82823"/>
                    <a:pt x="78802" y="82019"/>
                    <a:pt x="89255" y="81214"/>
                  </a:cubicBezTo>
                  <a:cubicBezTo>
                    <a:pt x="99709" y="80410"/>
                    <a:pt x="110162" y="80410"/>
                    <a:pt x="121420" y="80410"/>
                  </a:cubicBezTo>
                  <a:cubicBezTo>
                    <a:pt x="132677" y="80410"/>
                    <a:pt x="143935" y="80410"/>
                    <a:pt x="155192" y="80410"/>
                  </a:cubicBezTo>
                  <a:cubicBezTo>
                    <a:pt x="166449" y="80410"/>
                    <a:pt x="177707" y="81214"/>
                    <a:pt x="188160" y="82019"/>
                  </a:cubicBezTo>
                  <a:cubicBezTo>
                    <a:pt x="198614" y="82823"/>
                    <a:pt x="209067" y="84431"/>
                    <a:pt x="216304" y="86843"/>
                  </a:cubicBezTo>
                  <a:cubicBezTo>
                    <a:pt x="224345" y="89255"/>
                    <a:pt x="229169" y="92472"/>
                    <a:pt x="233190" y="96492"/>
                  </a:cubicBezTo>
                  <a:cubicBezTo>
                    <a:pt x="233994" y="97297"/>
                    <a:pt x="234798" y="98905"/>
                    <a:pt x="236406" y="99709"/>
                  </a:cubicBezTo>
                  <a:cubicBezTo>
                    <a:pt x="237210" y="101317"/>
                    <a:pt x="238015" y="102925"/>
                    <a:pt x="238819" y="104533"/>
                  </a:cubicBezTo>
                  <a:cubicBezTo>
                    <a:pt x="239623" y="106142"/>
                    <a:pt x="240427" y="107750"/>
                    <a:pt x="241231" y="109358"/>
                  </a:cubicBezTo>
                  <a:cubicBezTo>
                    <a:pt x="242035" y="110966"/>
                    <a:pt x="242839" y="113379"/>
                    <a:pt x="242839" y="114987"/>
                  </a:cubicBezTo>
                  <a:cubicBezTo>
                    <a:pt x="245252" y="123028"/>
                    <a:pt x="246860" y="131873"/>
                    <a:pt x="247664" y="139914"/>
                  </a:cubicBezTo>
                  <a:cubicBezTo>
                    <a:pt x="250076" y="156800"/>
                    <a:pt x="250880" y="171274"/>
                    <a:pt x="251684" y="181727"/>
                  </a:cubicBezTo>
                  <a:cubicBezTo>
                    <a:pt x="252488" y="192181"/>
                    <a:pt x="252488" y="197809"/>
                    <a:pt x="252488" y="197809"/>
                  </a:cubicBezTo>
                  <a:lnTo>
                    <a:pt x="297518" y="197809"/>
                  </a:lnTo>
                  <a:cubicBezTo>
                    <a:pt x="297518" y="197809"/>
                    <a:pt x="297518" y="191377"/>
                    <a:pt x="298322" y="180923"/>
                  </a:cubicBezTo>
                  <a:cubicBezTo>
                    <a:pt x="299931" y="170470"/>
                    <a:pt x="300735" y="155192"/>
                    <a:pt x="299931" y="135089"/>
                  </a:cubicBezTo>
                  <a:cubicBezTo>
                    <a:pt x="299126" y="125440"/>
                    <a:pt x="298322" y="114987"/>
                    <a:pt x="295910" y="102121"/>
                  </a:cubicBezTo>
                  <a:cubicBezTo>
                    <a:pt x="295910" y="98905"/>
                    <a:pt x="295106" y="95688"/>
                    <a:pt x="294302" y="92472"/>
                  </a:cubicBezTo>
                  <a:cubicBezTo>
                    <a:pt x="292694" y="89255"/>
                    <a:pt x="291890" y="86039"/>
                    <a:pt x="291085" y="82019"/>
                  </a:cubicBezTo>
                  <a:cubicBezTo>
                    <a:pt x="289477" y="78802"/>
                    <a:pt x="287869" y="75586"/>
                    <a:pt x="286261" y="71565"/>
                  </a:cubicBezTo>
                  <a:cubicBezTo>
                    <a:pt x="283848" y="68349"/>
                    <a:pt x="282240" y="64328"/>
                    <a:pt x="279024" y="61112"/>
                  </a:cubicBezTo>
                  <a:cubicBezTo>
                    <a:pt x="269375" y="47442"/>
                    <a:pt x="254097" y="36185"/>
                    <a:pt x="240427" y="29752"/>
                  </a:cubicBezTo>
                  <a:cubicBezTo>
                    <a:pt x="225953" y="23319"/>
                    <a:pt x="212283" y="20103"/>
                    <a:pt x="198614" y="16886"/>
                  </a:cubicBezTo>
                  <a:cubicBezTo>
                    <a:pt x="185748" y="14474"/>
                    <a:pt x="172078" y="12866"/>
                    <a:pt x="160017" y="11257"/>
                  </a:cubicBezTo>
                  <a:cubicBezTo>
                    <a:pt x="147151" y="9649"/>
                    <a:pt x="135089" y="8845"/>
                    <a:pt x="123832" y="7237"/>
                  </a:cubicBezTo>
                  <a:cubicBezTo>
                    <a:pt x="111770" y="6433"/>
                    <a:pt x="101317" y="5629"/>
                    <a:pt x="90060" y="4825"/>
                  </a:cubicBezTo>
                  <a:cubicBezTo>
                    <a:pt x="79606" y="4021"/>
                    <a:pt x="69957" y="4021"/>
                    <a:pt x="61112" y="3216"/>
                  </a:cubicBezTo>
                  <a:cubicBezTo>
                    <a:pt x="24123" y="1608"/>
                    <a:pt x="0" y="0"/>
                    <a:pt x="0" y="0"/>
                  </a:cubicBezTo>
                  <a:lnTo>
                    <a:pt x="0" y="86039"/>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14"/>
            <p:cNvSpPr/>
            <p:nvPr/>
          </p:nvSpPr>
          <p:spPr>
            <a:xfrm>
              <a:off x="6845900" y="2715407"/>
              <a:ext cx="128699" cy="128699"/>
            </a:xfrm>
            <a:custGeom>
              <a:rect b="b" l="l" r="r" t="t"/>
              <a:pathLst>
                <a:path extrusionOk="0" h="80410" w="120000">
                  <a:moveTo>
                    <a:pt x="27741" y="84431"/>
                  </a:moveTo>
                  <a:cubicBezTo>
                    <a:pt x="10496" y="85235"/>
                    <a:pt x="0" y="86039"/>
                    <a:pt x="0" y="86039"/>
                  </a:cubicBezTo>
                  <a:lnTo>
                    <a:pt x="0" y="0"/>
                  </a:lnTo>
                  <a:cubicBezTo>
                    <a:pt x="0" y="0"/>
                    <a:pt x="10496" y="804"/>
                    <a:pt x="27741" y="1608"/>
                  </a:cubicBezTo>
                  <a:lnTo>
                    <a:pt x="27741" y="84431"/>
                  </a:lnTo>
                  <a:close/>
                </a:path>
              </a:pathLst>
            </a:custGeom>
            <a:solidFill>
              <a:srgbClr val="455A64">
                <a:alpha val="2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14"/>
            <p:cNvSpPr/>
            <p:nvPr/>
          </p:nvSpPr>
          <p:spPr>
            <a:xfrm>
              <a:off x="6923120" y="2506913"/>
              <a:ext cx="128699" cy="128699"/>
            </a:xfrm>
            <a:custGeom>
              <a:rect b="b" l="l" r="r" t="t"/>
              <a:pathLst>
                <a:path extrusionOk="0" h="120000" w="80410">
                  <a:moveTo>
                    <a:pt x="0" y="48734"/>
                  </a:moveTo>
                  <a:lnTo>
                    <a:pt x="0" y="0"/>
                  </a:lnTo>
                  <a:lnTo>
                    <a:pt x="88451" y="12746"/>
                  </a:lnTo>
                  <a:lnTo>
                    <a:pt x="88451" y="35988"/>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14"/>
            <p:cNvSpPr/>
            <p:nvPr/>
          </p:nvSpPr>
          <p:spPr>
            <a:xfrm>
              <a:off x="7044098" y="2524930"/>
              <a:ext cx="128699" cy="128699"/>
            </a:xfrm>
            <a:custGeom>
              <a:rect b="b" l="l" r="r" t="t"/>
              <a:pathLst>
                <a:path extrusionOk="0" h="120000" w="120000">
                  <a:moveTo>
                    <a:pt x="0" y="0"/>
                  </a:moveTo>
                  <a:lnTo>
                    <a:pt x="11996" y="2249"/>
                  </a:lnTo>
                  <a:lnTo>
                    <a:pt x="11996" y="25492"/>
                  </a:lnTo>
                  <a:lnTo>
                    <a:pt x="0" y="27741"/>
                  </a:lnTo>
                  <a:close/>
                </a:path>
              </a:pathLst>
            </a:custGeom>
            <a:solidFill>
              <a:srgbClr val="455A64">
                <a:alpha val="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14"/>
            <p:cNvSpPr/>
            <p:nvPr/>
          </p:nvSpPr>
          <p:spPr>
            <a:xfrm>
              <a:off x="7062115" y="2512060"/>
              <a:ext cx="128699" cy="128699"/>
            </a:xfrm>
            <a:custGeom>
              <a:rect b="b" l="l" r="r" t="t"/>
              <a:pathLst>
                <a:path extrusionOk="0" h="80410" w="120000">
                  <a:moveTo>
                    <a:pt x="0" y="0"/>
                  </a:moveTo>
                  <a:lnTo>
                    <a:pt x="11247" y="0"/>
                  </a:lnTo>
                  <a:lnTo>
                    <a:pt x="11247" y="99709"/>
                  </a:lnTo>
                  <a:lnTo>
                    <a:pt x="0" y="99709"/>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14"/>
            <p:cNvSpPr/>
            <p:nvPr/>
          </p:nvSpPr>
          <p:spPr>
            <a:xfrm>
              <a:off x="6944999" y="2721841"/>
              <a:ext cx="128699" cy="128699"/>
            </a:xfrm>
            <a:custGeom>
              <a:rect b="b" l="l" r="r" t="t"/>
              <a:pathLst>
                <a:path extrusionOk="0" h="80410" w="80410">
                  <a:moveTo>
                    <a:pt x="8845" y="0"/>
                  </a:moveTo>
                  <a:cubicBezTo>
                    <a:pt x="15278" y="0"/>
                    <a:pt x="21711" y="804"/>
                    <a:pt x="28144" y="804"/>
                  </a:cubicBezTo>
                  <a:cubicBezTo>
                    <a:pt x="39401" y="1608"/>
                    <a:pt x="49854" y="2412"/>
                    <a:pt x="61916" y="3216"/>
                  </a:cubicBezTo>
                  <a:cubicBezTo>
                    <a:pt x="73978" y="4021"/>
                    <a:pt x="86039" y="5629"/>
                    <a:pt x="98101" y="6433"/>
                  </a:cubicBezTo>
                  <a:cubicBezTo>
                    <a:pt x="110162" y="8845"/>
                    <a:pt x="123832" y="10453"/>
                    <a:pt x="136698" y="12866"/>
                  </a:cubicBezTo>
                  <a:cubicBezTo>
                    <a:pt x="143130" y="14474"/>
                    <a:pt x="149563" y="16082"/>
                    <a:pt x="155996" y="17690"/>
                  </a:cubicBezTo>
                  <a:cubicBezTo>
                    <a:pt x="157604" y="23319"/>
                    <a:pt x="158408" y="28948"/>
                    <a:pt x="158408" y="35381"/>
                  </a:cubicBezTo>
                  <a:cubicBezTo>
                    <a:pt x="158408" y="52267"/>
                    <a:pt x="152780" y="67545"/>
                    <a:pt x="143935" y="80410"/>
                  </a:cubicBezTo>
                  <a:cubicBezTo>
                    <a:pt x="138306" y="79606"/>
                    <a:pt x="132677" y="78802"/>
                    <a:pt x="126244" y="77998"/>
                  </a:cubicBezTo>
                  <a:cubicBezTo>
                    <a:pt x="115791" y="77194"/>
                    <a:pt x="104533" y="76390"/>
                    <a:pt x="93276" y="76390"/>
                  </a:cubicBezTo>
                  <a:cubicBezTo>
                    <a:pt x="82019" y="76390"/>
                    <a:pt x="70761" y="76390"/>
                    <a:pt x="59504" y="76390"/>
                  </a:cubicBezTo>
                  <a:cubicBezTo>
                    <a:pt x="48246" y="76390"/>
                    <a:pt x="37793" y="77194"/>
                    <a:pt x="27340" y="77194"/>
                  </a:cubicBezTo>
                  <a:cubicBezTo>
                    <a:pt x="22515" y="77194"/>
                    <a:pt x="17690" y="77194"/>
                    <a:pt x="12866" y="77998"/>
                  </a:cubicBezTo>
                  <a:cubicBezTo>
                    <a:pt x="4825" y="65936"/>
                    <a:pt x="0" y="50659"/>
                    <a:pt x="0" y="35381"/>
                  </a:cubicBezTo>
                  <a:cubicBezTo>
                    <a:pt x="804" y="22515"/>
                    <a:pt x="4021" y="10453"/>
                    <a:pt x="8845" y="0"/>
                  </a:cubicBezTo>
                  <a:close/>
                </a:path>
              </a:pathLst>
            </a:custGeom>
            <a:solidFill>
              <a:srgbClr val="459D7E">
                <a:alpha val="2784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14"/>
            <p:cNvSpPr/>
            <p:nvPr/>
          </p:nvSpPr>
          <p:spPr>
            <a:xfrm>
              <a:off x="7062115" y="2653631"/>
              <a:ext cx="128699" cy="128699"/>
            </a:xfrm>
            <a:custGeom>
              <a:rect b="b" l="l" r="r" t="t"/>
              <a:pathLst>
                <a:path extrusionOk="0" h="120000" w="120000">
                  <a:moveTo>
                    <a:pt x="0" y="9746"/>
                  </a:moveTo>
                  <a:lnTo>
                    <a:pt x="0" y="0"/>
                  </a:lnTo>
                  <a:cubicBezTo>
                    <a:pt x="2249" y="0"/>
                    <a:pt x="3749" y="0"/>
                    <a:pt x="5998" y="0"/>
                  </a:cubicBezTo>
                  <a:cubicBezTo>
                    <a:pt x="8247" y="0"/>
                    <a:pt x="9746" y="0"/>
                    <a:pt x="11996" y="0"/>
                  </a:cubicBezTo>
                  <a:lnTo>
                    <a:pt x="11996" y="10496"/>
                  </a:lnTo>
                  <a:lnTo>
                    <a:pt x="0" y="10496"/>
                  </a:lnTo>
                  <a:close/>
                </a:path>
              </a:pathLst>
            </a:custGeom>
            <a:solidFill>
              <a:srgbClr val="455A6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14"/>
            <p:cNvSpPr/>
            <p:nvPr/>
          </p:nvSpPr>
          <p:spPr>
            <a:xfrm>
              <a:off x="6964305" y="2670361"/>
              <a:ext cx="128699" cy="128699"/>
            </a:xfrm>
            <a:custGeom>
              <a:rect b="b" l="l" r="r" t="t"/>
              <a:pathLst>
                <a:path extrusionOk="0" h="80410" w="80410">
                  <a:moveTo>
                    <a:pt x="0" y="67545"/>
                  </a:moveTo>
                  <a:cubicBezTo>
                    <a:pt x="0" y="104533"/>
                    <a:pt x="30556" y="135089"/>
                    <a:pt x="67545" y="135089"/>
                  </a:cubicBezTo>
                  <a:cubicBezTo>
                    <a:pt x="104533" y="135089"/>
                    <a:pt x="135089" y="104533"/>
                    <a:pt x="135089" y="67545"/>
                  </a:cubicBezTo>
                  <a:cubicBezTo>
                    <a:pt x="135089" y="30556"/>
                    <a:pt x="104533" y="0"/>
                    <a:pt x="67545" y="0"/>
                  </a:cubicBezTo>
                  <a:cubicBezTo>
                    <a:pt x="29752" y="0"/>
                    <a:pt x="0" y="30556"/>
                    <a:pt x="0" y="67545"/>
                  </a:cubicBez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14"/>
            <p:cNvSpPr/>
            <p:nvPr/>
          </p:nvSpPr>
          <p:spPr>
            <a:xfrm>
              <a:off x="7081421" y="2506913"/>
              <a:ext cx="128699" cy="128699"/>
            </a:xfrm>
            <a:custGeom>
              <a:rect b="b" l="l" r="r" t="t"/>
              <a:pathLst>
                <a:path extrusionOk="0" h="120000" w="80410">
                  <a:moveTo>
                    <a:pt x="88451" y="0"/>
                  </a:moveTo>
                  <a:lnTo>
                    <a:pt x="88451" y="48734"/>
                  </a:lnTo>
                  <a:lnTo>
                    <a:pt x="0" y="35988"/>
                  </a:lnTo>
                  <a:lnTo>
                    <a:pt x="0" y="12746"/>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14"/>
            <p:cNvSpPr/>
            <p:nvPr/>
          </p:nvSpPr>
          <p:spPr>
            <a:xfrm>
              <a:off x="7081421" y="2524930"/>
              <a:ext cx="128699" cy="128699"/>
            </a:xfrm>
            <a:custGeom>
              <a:rect b="b" l="l" r="r" t="t"/>
              <a:pathLst>
                <a:path extrusionOk="0" h="120000" w="120000">
                  <a:moveTo>
                    <a:pt x="11996" y="27741"/>
                  </a:moveTo>
                  <a:lnTo>
                    <a:pt x="0" y="25492"/>
                  </a:lnTo>
                  <a:lnTo>
                    <a:pt x="0" y="2249"/>
                  </a:lnTo>
                  <a:lnTo>
                    <a:pt x="11996" y="0"/>
                  </a:lnTo>
                  <a:close/>
                </a:path>
              </a:pathLst>
            </a:custGeom>
            <a:solidFill>
              <a:srgbClr val="455A64">
                <a:alpha val="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5" name="Google Shape;445;p14"/>
          <p:cNvGrpSpPr/>
          <p:nvPr/>
        </p:nvGrpSpPr>
        <p:grpSpPr>
          <a:xfrm flipH="1">
            <a:off x="933026" y="1640131"/>
            <a:ext cx="827222" cy="739976"/>
            <a:chOff x="5988020" y="3328987"/>
            <a:chExt cx="1332570" cy="1192027"/>
          </a:xfrm>
        </p:grpSpPr>
        <p:grpSp>
          <p:nvGrpSpPr>
            <p:cNvPr id="446" name="Google Shape;446;p14"/>
            <p:cNvGrpSpPr/>
            <p:nvPr/>
          </p:nvGrpSpPr>
          <p:grpSpPr>
            <a:xfrm rot="9755437">
              <a:off x="6214705" y="3966599"/>
              <a:ext cx="303564" cy="304750"/>
              <a:chOff x="6239025" y="3665272"/>
              <a:chExt cx="345375" cy="346724"/>
            </a:xfrm>
          </p:grpSpPr>
          <p:sp>
            <p:nvSpPr>
              <p:cNvPr id="447" name="Google Shape;447;p14"/>
              <p:cNvSpPr/>
              <p:nvPr/>
            </p:nvSpPr>
            <p:spPr>
              <a:xfrm>
                <a:off x="6239025" y="3665272"/>
                <a:ext cx="340829" cy="340829"/>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090" y="51124"/>
                    </a:cubicBezTo>
                    <a:cubicBezTo>
                      <a:pt x="365823" y="119290"/>
                      <a:pt x="365823" y="229492"/>
                      <a:pt x="297658" y="297657"/>
                    </a:cubicBezTo>
                    <a:close/>
                  </a:path>
                </a:pathLst>
              </a:custGeom>
              <a:solidFill>
                <a:srgbClr val="5F093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14"/>
              <p:cNvSpPr/>
              <p:nvPr/>
            </p:nvSpPr>
            <p:spPr>
              <a:xfrm>
                <a:off x="6239025" y="3666621"/>
                <a:ext cx="345375" cy="345375"/>
              </a:xfrm>
              <a:prstGeom prst="pie">
                <a:avLst>
                  <a:gd fmla="val 5460604" name="adj1"/>
                  <a:gd fmla="val 16200000" name="adj2"/>
                </a:avLst>
              </a:prstGeom>
              <a:solidFill>
                <a:srgbClr val="5F093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9" name="Google Shape;449;p14"/>
            <p:cNvSpPr/>
            <p:nvPr/>
          </p:nvSpPr>
          <p:spPr>
            <a:xfrm>
              <a:off x="6525322" y="3508460"/>
              <a:ext cx="795268" cy="852073"/>
            </a:xfrm>
            <a:custGeom>
              <a:rect b="b" l="l" r="r" t="t"/>
              <a:pathLst>
                <a:path extrusionOk="0" h="852072" w="795268">
                  <a:moveTo>
                    <a:pt x="431149" y="245427"/>
                  </a:moveTo>
                  <a:cubicBezTo>
                    <a:pt x="407859" y="251676"/>
                    <a:pt x="379457" y="245995"/>
                    <a:pt x="377752" y="164764"/>
                  </a:cubicBezTo>
                  <a:cubicBezTo>
                    <a:pt x="376616" y="111368"/>
                    <a:pt x="349350" y="95462"/>
                    <a:pt x="361847" y="53995"/>
                  </a:cubicBezTo>
                  <a:cubicBezTo>
                    <a:pt x="351054" y="53995"/>
                    <a:pt x="335717" y="69900"/>
                    <a:pt x="337989" y="87510"/>
                  </a:cubicBezTo>
                  <a:cubicBezTo>
                    <a:pt x="340261" y="105119"/>
                    <a:pt x="310155" y="33545"/>
                    <a:pt x="259598" y="41498"/>
                  </a:cubicBezTo>
                  <a:cubicBezTo>
                    <a:pt x="268119" y="60243"/>
                    <a:pt x="263007" y="88646"/>
                    <a:pt x="263007" y="88646"/>
                  </a:cubicBezTo>
                  <a:cubicBezTo>
                    <a:pt x="263007" y="88646"/>
                    <a:pt x="203930" y="59675"/>
                    <a:pt x="177799" y="70468"/>
                  </a:cubicBezTo>
                  <a:cubicBezTo>
                    <a:pt x="194273" y="81261"/>
                    <a:pt x="203930" y="106255"/>
                    <a:pt x="203930" y="106255"/>
                  </a:cubicBezTo>
                  <a:cubicBezTo>
                    <a:pt x="203930" y="106255"/>
                    <a:pt x="146557" y="72172"/>
                    <a:pt x="124403" y="76717"/>
                  </a:cubicBezTo>
                  <a:cubicBezTo>
                    <a:pt x="134628" y="92622"/>
                    <a:pt x="136332" y="113640"/>
                    <a:pt x="136332" y="113640"/>
                  </a:cubicBezTo>
                  <a:cubicBezTo>
                    <a:pt x="136332" y="113640"/>
                    <a:pt x="65326" y="107960"/>
                    <a:pt x="55669" y="154540"/>
                  </a:cubicBezTo>
                  <a:cubicBezTo>
                    <a:pt x="130651" y="170445"/>
                    <a:pt x="170983" y="207368"/>
                    <a:pt x="170983" y="207368"/>
                  </a:cubicBezTo>
                  <a:cubicBezTo>
                    <a:pt x="170983" y="207368"/>
                    <a:pt x="146557" y="260197"/>
                    <a:pt x="98841" y="222137"/>
                  </a:cubicBezTo>
                  <a:cubicBezTo>
                    <a:pt x="93728" y="218161"/>
                    <a:pt x="82935" y="249972"/>
                    <a:pt x="82935" y="249972"/>
                  </a:cubicBezTo>
                  <a:cubicBezTo>
                    <a:pt x="82935" y="249972"/>
                    <a:pt x="63053" y="243155"/>
                    <a:pt x="48852" y="253380"/>
                  </a:cubicBezTo>
                  <a:cubicBezTo>
                    <a:pt x="63621" y="257924"/>
                    <a:pt x="75550" y="286327"/>
                    <a:pt x="75550" y="286327"/>
                  </a:cubicBezTo>
                  <a:cubicBezTo>
                    <a:pt x="75550" y="286327"/>
                    <a:pt x="44876" y="280078"/>
                    <a:pt x="25562" y="269285"/>
                  </a:cubicBezTo>
                  <a:cubicBezTo>
                    <a:pt x="18178" y="282350"/>
                    <a:pt x="52829" y="301664"/>
                    <a:pt x="57941" y="314729"/>
                  </a:cubicBezTo>
                  <a:cubicBezTo>
                    <a:pt x="61917" y="323818"/>
                    <a:pt x="54533" y="340291"/>
                    <a:pt x="38059" y="349380"/>
                  </a:cubicBezTo>
                  <a:cubicBezTo>
                    <a:pt x="30675" y="353357"/>
                    <a:pt x="76119" y="368126"/>
                    <a:pt x="76119" y="368126"/>
                  </a:cubicBezTo>
                  <a:cubicBezTo>
                    <a:pt x="76119" y="368126"/>
                    <a:pt x="10793" y="394824"/>
                    <a:pt x="10225" y="413570"/>
                  </a:cubicBezTo>
                  <a:cubicBezTo>
                    <a:pt x="21018" y="416978"/>
                    <a:pt x="47148" y="430611"/>
                    <a:pt x="47148" y="430611"/>
                  </a:cubicBezTo>
                  <a:cubicBezTo>
                    <a:pt x="47148" y="430611"/>
                    <a:pt x="19314" y="434588"/>
                    <a:pt x="7385" y="451061"/>
                  </a:cubicBezTo>
                  <a:cubicBezTo>
                    <a:pt x="-7953" y="472079"/>
                    <a:pt x="21586" y="491960"/>
                    <a:pt x="0" y="518091"/>
                  </a:cubicBezTo>
                  <a:cubicBezTo>
                    <a:pt x="19314" y="524907"/>
                    <a:pt x="43172" y="494233"/>
                    <a:pt x="59077" y="495937"/>
                  </a:cubicBezTo>
                  <a:cubicBezTo>
                    <a:pt x="71574" y="497073"/>
                    <a:pt x="90888" y="526611"/>
                    <a:pt x="93160" y="538540"/>
                  </a:cubicBezTo>
                  <a:cubicBezTo>
                    <a:pt x="107929" y="533428"/>
                    <a:pt x="120426" y="503889"/>
                    <a:pt x="120426" y="503889"/>
                  </a:cubicBezTo>
                  <a:cubicBezTo>
                    <a:pt x="120426" y="503889"/>
                    <a:pt x="134060" y="518659"/>
                    <a:pt x="137468" y="515250"/>
                  </a:cubicBezTo>
                  <a:cubicBezTo>
                    <a:pt x="153373" y="497641"/>
                    <a:pt x="161894" y="472647"/>
                    <a:pt x="189728" y="469807"/>
                  </a:cubicBezTo>
                  <a:cubicBezTo>
                    <a:pt x="212450" y="467534"/>
                    <a:pt x="221539" y="509002"/>
                    <a:pt x="221539" y="509002"/>
                  </a:cubicBezTo>
                  <a:cubicBezTo>
                    <a:pt x="221539" y="509002"/>
                    <a:pt x="294249" y="418682"/>
                    <a:pt x="312995" y="440268"/>
                  </a:cubicBezTo>
                  <a:cubicBezTo>
                    <a:pt x="333445" y="463558"/>
                    <a:pt x="251646" y="509002"/>
                    <a:pt x="225515" y="528316"/>
                  </a:cubicBezTo>
                  <a:cubicBezTo>
                    <a:pt x="215290" y="535700"/>
                    <a:pt x="239717" y="544221"/>
                    <a:pt x="239717" y="544221"/>
                  </a:cubicBezTo>
                  <a:cubicBezTo>
                    <a:pt x="239717" y="544221"/>
                    <a:pt x="229492" y="562398"/>
                    <a:pt x="214154" y="581712"/>
                  </a:cubicBezTo>
                  <a:cubicBezTo>
                    <a:pt x="207906" y="589665"/>
                    <a:pt x="217563" y="599890"/>
                    <a:pt x="221539" y="610683"/>
                  </a:cubicBezTo>
                  <a:cubicBezTo>
                    <a:pt x="224379" y="619771"/>
                    <a:pt x="220403" y="629996"/>
                    <a:pt x="222675" y="634541"/>
                  </a:cubicBezTo>
                  <a:cubicBezTo>
                    <a:pt x="228356" y="644765"/>
                    <a:pt x="247101" y="636813"/>
                    <a:pt x="265279" y="651582"/>
                  </a:cubicBezTo>
                  <a:cubicBezTo>
                    <a:pt x="280048" y="663511"/>
                    <a:pt x="286297" y="746446"/>
                    <a:pt x="261871" y="771440"/>
                  </a:cubicBezTo>
                  <a:cubicBezTo>
                    <a:pt x="285729" y="786778"/>
                    <a:pt x="300498" y="756103"/>
                    <a:pt x="326628" y="769168"/>
                  </a:cubicBezTo>
                  <a:cubicBezTo>
                    <a:pt x="340261" y="775985"/>
                    <a:pt x="335149" y="816316"/>
                    <a:pt x="345374" y="827677"/>
                  </a:cubicBezTo>
                  <a:cubicBezTo>
                    <a:pt x="351054" y="834494"/>
                    <a:pt x="363551" y="825973"/>
                    <a:pt x="380593" y="835062"/>
                  </a:cubicBezTo>
                  <a:cubicBezTo>
                    <a:pt x="393658" y="842446"/>
                    <a:pt x="399906" y="856080"/>
                    <a:pt x="396498" y="885618"/>
                  </a:cubicBezTo>
                  <a:cubicBezTo>
                    <a:pt x="427173" y="870849"/>
                    <a:pt x="431717" y="831085"/>
                    <a:pt x="449327" y="805523"/>
                  </a:cubicBezTo>
                  <a:cubicBezTo>
                    <a:pt x="453871" y="799275"/>
                    <a:pt x="477161" y="805523"/>
                    <a:pt x="478297" y="817452"/>
                  </a:cubicBezTo>
                  <a:cubicBezTo>
                    <a:pt x="489658" y="807227"/>
                    <a:pt x="485114" y="784505"/>
                    <a:pt x="492498" y="775985"/>
                  </a:cubicBezTo>
                  <a:cubicBezTo>
                    <a:pt x="497611" y="770304"/>
                    <a:pt x="510676" y="768600"/>
                    <a:pt x="522037" y="769736"/>
                  </a:cubicBezTo>
                  <a:cubicBezTo>
                    <a:pt x="512948" y="750990"/>
                    <a:pt x="510108" y="737357"/>
                    <a:pt x="517492" y="731677"/>
                  </a:cubicBezTo>
                  <a:cubicBezTo>
                    <a:pt x="526013" y="724860"/>
                    <a:pt x="549871" y="726564"/>
                    <a:pt x="561800" y="732813"/>
                  </a:cubicBezTo>
                  <a:cubicBezTo>
                    <a:pt x="582250" y="710091"/>
                    <a:pt x="548167" y="666351"/>
                    <a:pt x="563504" y="654422"/>
                  </a:cubicBezTo>
                  <a:cubicBezTo>
                    <a:pt x="582250" y="639085"/>
                    <a:pt x="624286" y="685097"/>
                    <a:pt x="660641" y="657831"/>
                  </a:cubicBezTo>
                  <a:cubicBezTo>
                    <a:pt x="635647" y="610683"/>
                    <a:pt x="628262" y="552742"/>
                    <a:pt x="617469" y="509570"/>
                  </a:cubicBezTo>
                  <a:cubicBezTo>
                    <a:pt x="590203" y="492528"/>
                    <a:pt x="540782" y="502753"/>
                    <a:pt x="523173" y="485712"/>
                  </a:cubicBezTo>
                  <a:cubicBezTo>
                    <a:pt x="510676" y="473215"/>
                    <a:pt x="498179" y="420954"/>
                    <a:pt x="515220" y="414706"/>
                  </a:cubicBezTo>
                  <a:cubicBezTo>
                    <a:pt x="536806" y="406185"/>
                    <a:pt x="563504" y="465262"/>
                    <a:pt x="583386" y="476623"/>
                  </a:cubicBezTo>
                  <a:cubicBezTo>
                    <a:pt x="590771" y="480599"/>
                    <a:pt x="610652" y="473783"/>
                    <a:pt x="618605" y="477759"/>
                  </a:cubicBezTo>
                  <a:cubicBezTo>
                    <a:pt x="629398" y="483440"/>
                    <a:pt x="637351" y="502753"/>
                    <a:pt x="638487" y="518091"/>
                  </a:cubicBezTo>
                  <a:cubicBezTo>
                    <a:pt x="639055" y="522067"/>
                    <a:pt x="650984" y="511274"/>
                    <a:pt x="655528" y="511842"/>
                  </a:cubicBezTo>
                  <a:cubicBezTo>
                    <a:pt x="663481" y="512410"/>
                    <a:pt x="670866" y="534564"/>
                    <a:pt x="678818" y="532860"/>
                  </a:cubicBezTo>
                  <a:cubicBezTo>
                    <a:pt x="683931" y="531724"/>
                    <a:pt x="682227" y="515818"/>
                    <a:pt x="687339" y="514114"/>
                  </a:cubicBezTo>
                  <a:cubicBezTo>
                    <a:pt x="695292" y="511842"/>
                    <a:pt x="706653" y="532292"/>
                    <a:pt x="715173" y="531156"/>
                  </a:cubicBezTo>
                  <a:cubicBezTo>
                    <a:pt x="721990" y="530020"/>
                    <a:pt x="725398" y="509570"/>
                    <a:pt x="732215" y="508434"/>
                  </a:cubicBezTo>
                  <a:cubicBezTo>
                    <a:pt x="739600" y="507298"/>
                    <a:pt x="749256" y="526043"/>
                    <a:pt x="756641" y="526043"/>
                  </a:cubicBezTo>
                  <a:cubicBezTo>
                    <a:pt x="764594" y="526043"/>
                    <a:pt x="769706" y="505594"/>
                    <a:pt x="777091" y="502185"/>
                  </a:cubicBezTo>
                  <a:cubicBezTo>
                    <a:pt x="788452" y="497073"/>
                    <a:pt x="815718" y="512978"/>
                    <a:pt x="825943" y="511842"/>
                  </a:cubicBezTo>
                  <a:cubicBezTo>
                    <a:pt x="848097" y="441972"/>
                    <a:pt x="808901" y="409025"/>
                    <a:pt x="808901" y="409025"/>
                  </a:cubicBezTo>
                  <a:cubicBezTo>
                    <a:pt x="808901" y="409025"/>
                    <a:pt x="823103" y="405617"/>
                    <a:pt x="840144" y="405049"/>
                  </a:cubicBezTo>
                  <a:cubicBezTo>
                    <a:pt x="835600" y="384599"/>
                    <a:pt x="802653" y="357901"/>
                    <a:pt x="802653" y="357901"/>
                  </a:cubicBezTo>
                  <a:cubicBezTo>
                    <a:pt x="802653" y="357901"/>
                    <a:pt x="820262" y="343132"/>
                    <a:pt x="839576" y="338587"/>
                  </a:cubicBezTo>
                  <a:cubicBezTo>
                    <a:pt x="837872" y="318706"/>
                    <a:pt x="782771" y="294848"/>
                    <a:pt x="782771" y="294848"/>
                  </a:cubicBezTo>
                  <a:cubicBezTo>
                    <a:pt x="782771" y="294848"/>
                    <a:pt x="792428" y="285191"/>
                    <a:pt x="795836" y="276670"/>
                  </a:cubicBezTo>
                  <a:cubicBezTo>
                    <a:pt x="784475" y="261333"/>
                    <a:pt x="739031" y="276670"/>
                    <a:pt x="736759" y="261901"/>
                  </a:cubicBezTo>
                  <a:cubicBezTo>
                    <a:pt x="732215" y="234066"/>
                    <a:pt x="804925" y="234634"/>
                    <a:pt x="849233" y="228386"/>
                  </a:cubicBezTo>
                  <a:cubicBezTo>
                    <a:pt x="823103" y="191463"/>
                    <a:pt x="772546" y="184646"/>
                    <a:pt x="758345" y="160220"/>
                  </a:cubicBezTo>
                  <a:cubicBezTo>
                    <a:pt x="754937" y="155108"/>
                    <a:pt x="763458" y="140338"/>
                    <a:pt x="759481" y="135794"/>
                  </a:cubicBezTo>
                  <a:cubicBezTo>
                    <a:pt x="735055" y="111936"/>
                    <a:pt x="634510" y="184078"/>
                    <a:pt x="622582" y="136362"/>
                  </a:cubicBezTo>
                  <a:cubicBezTo>
                    <a:pt x="615197" y="105119"/>
                    <a:pt x="691883" y="96031"/>
                    <a:pt x="719150" y="89782"/>
                  </a:cubicBezTo>
                  <a:cubicBezTo>
                    <a:pt x="723126" y="88646"/>
                    <a:pt x="719150" y="73309"/>
                    <a:pt x="719150" y="73309"/>
                  </a:cubicBezTo>
                  <a:cubicBezTo>
                    <a:pt x="719150" y="73309"/>
                    <a:pt x="757209" y="55131"/>
                    <a:pt x="771410" y="51155"/>
                  </a:cubicBezTo>
                  <a:cubicBezTo>
                    <a:pt x="750392" y="1166"/>
                    <a:pt x="670866" y="10255"/>
                    <a:pt x="670866" y="10255"/>
                  </a:cubicBezTo>
                  <a:cubicBezTo>
                    <a:pt x="670866" y="10255"/>
                    <a:pt x="657800" y="598"/>
                    <a:pt x="653256" y="1166"/>
                  </a:cubicBezTo>
                  <a:cubicBezTo>
                    <a:pt x="642463" y="2871"/>
                    <a:pt x="632238" y="29001"/>
                    <a:pt x="621445" y="30705"/>
                  </a:cubicBezTo>
                  <a:cubicBezTo>
                    <a:pt x="609516" y="32977"/>
                    <a:pt x="593043" y="6847"/>
                    <a:pt x="581114" y="4575"/>
                  </a:cubicBezTo>
                  <a:cubicBezTo>
                    <a:pt x="567481" y="30"/>
                    <a:pt x="547031" y="19912"/>
                    <a:pt x="535670" y="21048"/>
                  </a:cubicBezTo>
                  <a:cubicBezTo>
                    <a:pt x="521469" y="22184"/>
                    <a:pt x="511244" y="30"/>
                    <a:pt x="496475" y="30"/>
                  </a:cubicBezTo>
                  <a:cubicBezTo>
                    <a:pt x="464096" y="-1106"/>
                    <a:pt x="422060" y="29569"/>
                    <a:pt x="422060" y="113640"/>
                  </a:cubicBezTo>
                  <a:cubicBezTo>
                    <a:pt x="422628" y="156244"/>
                    <a:pt x="490226" y="229522"/>
                    <a:pt x="431149" y="245427"/>
                  </a:cubicBez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14"/>
            <p:cNvSpPr/>
            <p:nvPr/>
          </p:nvSpPr>
          <p:spPr>
            <a:xfrm>
              <a:off x="6523049" y="3531780"/>
              <a:ext cx="795268" cy="852073"/>
            </a:xfrm>
            <a:custGeom>
              <a:rect b="b" l="l" r="r" t="t"/>
              <a:pathLst>
                <a:path extrusionOk="0" h="852072" w="795268">
                  <a:moveTo>
                    <a:pt x="152805" y="128379"/>
                  </a:moveTo>
                  <a:cubicBezTo>
                    <a:pt x="161894" y="128379"/>
                    <a:pt x="176095" y="128947"/>
                    <a:pt x="191432" y="129515"/>
                  </a:cubicBezTo>
                  <a:cubicBezTo>
                    <a:pt x="210746" y="130083"/>
                    <a:pt x="226652" y="133491"/>
                    <a:pt x="241421" y="138604"/>
                  </a:cubicBezTo>
                  <a:cubicBezTo>
                    <a:pt x="242557" y="139172"/>
                    <a:pt x="242557" y="142012"/>
                    <a:pt x="240853" y="142580"/>
                  </a:cubicBezTo>
                  <a:cubicBezTo>
                    <a:pt x="228356" y="148829"/>
                    <a:pt x="222107" y="152237"/>
                    <a:pt x="215290" y="153941"/>
                  </a:cubicBezTo>
                  <a:cubicBezTo>
                    <a:pt x="209610" y="155645"/>
                    <a:pt x="191432" y="159054"/>
                    <a:pt x="191432" y="159054"/>
                  </a:cubicBezTo>
                  <a:cubicBezTo>
                    <a:pt x="191432" y="159054"/>
                    <a:pt x="207338" y="168710"/>
                    <a:pt x="213586" y="170415"/>
                  </a:cubicBezTo>
                  <a:cubicBezTo>
                    <a:pt x="214154" y="170415"/>
                    <a:pt x="232332" y="176663"/>
                    <a:pt x="252214" y="170415"/>
                  </a:cubicBezTo>
                  <a:cubicBezTo>
                    <a:pt x="260734" y="167574"/>
                    <a:pt x="274368" y="153373"/>
                    <a:pt x="288569" y="169278"/>
                  </a:cubicBezTo>
                  <a:cubicBezTo>
                    <a:pt x="300498" y="182344"/>
                    <a:pt x="316971" y="198249"/>
                    <a:pt x="330036" y="214154"/>
                  </a:cubicBezTo>
                  <a:cubicBezTo>
                    <a:pt x="338557" y="224947"/>
                    <a:pt x="346510" y="234604"/>
                    <a:pt x="355030" y="243125"/>
                  </a:cubicBezTo>
                  <a:cubicBezTo>
                    <a:pt x="360143" y="248237"/>
                    <a:pt x="365255" y="262438"/>
                    <a:pt x="349350" y="256758"/>
                  </a:cubicBezTo>
                  <a:cubicBezTo>
                    <a:pt x="336285" y="251646"/>
                    <a:pt x="320948" y="247669"/>
                    <a:pt x="306746" y="244829"/>
                  </a:cubicBezTo>
                  <a:cubicBezTo>
                    <a:pt x="287433" y="241989"/>
                    <a:pt x="272095" y="240853"/>
                    <a:pt x="258462" y="241421"/>
                  </a:cubicBezTo>
                  <a:cubicBezTo>
                    <a:pt x="246533" y="240853"/>
                    <a:pt x="235172" y="242557"/>
                    <a:pt x="224947" y="244829"/>
                  </a:cubicBezTo>
                  <a:cubicBezTo>
                    <a:pt x="219835" y="245965"/>
                    <a:pt x="214722" y="246533"/>
                    <a:pt x="209610" y="247101"/>
                  </a:cubicBezTo>
                  <a:lnTo>
                    <a:pt x="187456" y="249941"/>
                  </a:lnTo>
                  <a:cubicBezTo>
                    <a:pt x="185184" y="250509"/>
                    <a:pt x="174391" y="248805"/>
                    <a:pt x="172687" y="248805"/>
                  </a:cubicBezTo>
                  <a:cubicBezTo>
                    <a:pt x="166438" y="248237"/>
                    <a:pt x="159622" y="247101"/>
                    <a:pt x="154509" y="245965"/>
                  </a:cubicBezTo>
                  <a:cubicBezTo>
                    <a:pt x="151101" y="245397"/>
                    <a:pt x="108497" y="238012"/>
                    <a:pt x="108497" y="238012"/>
                  </a:cubicBezTo>
                  <a:cubicBezTo>
                    <a:pt x="108497" y="238012"/>
                    <a:pt x="138604" y="262438"/>
                    <a:pt x="145989" y="266415"/>
                  </a:cubicBezTo>
                  <a:cubicBezTo>
                    <a:pt x="151669" y="269255"/>
                    <a:pt x="159622" y="274367"/>
                    <a:pt x="170415" y="276072"/>
                  </a:cubicBezTo>
                  <a:cubicBezTo>
                    <a:pt x="170415" y="276072"/>
                    <a:pt x="186320" y="278912"/>
                    <a:pt x="192000" y="277776"/>
                  </a:cubicBezTo>
                  <a:lnTo>
                    <a:pt x="213018" y="276072"/>
                  </a:lnTo>
                  <a:cubicBezTo>
                    <a:pt x="218699" y="275504"/>
                    <a:pt x="224379" y="274936"/>
                    <a:pt x="230060" y="274367"/>
                  </a:cubicBezTo>
                  <a:cubicBezTo>
                    <a:pt x="239149" y="273231"/>
                    <a:pt x="248237" y="272095"/>
                    <a:pt x="258462" y="272663"/>
                  </a:cubicBezTo>
                  <a:cubicBezTo>
                    <a:pt x="270959" y="272663"/>
                    <a:pt x="284592" y="274367"/>
                    <a:pt x="300498" y="277208"/>
                  </a:cubicBezTo>
                  <a:cubicBezTo>
                    <a:pt x="324356" y="281752"/>
                    <a:pt x="276072" y="291409"/>
                    <a:pt x="276072" y="291409"/>
                  </a:cubicBezTo>
                  <a:lnTo>
                    <a:pt x="242557" y="303906"/>
                  </a:lnTo>
                  <a:cubicBezTo>
                    <a:pt x="239149" y="305610"/>
                    <a:pt x="235172" y="306746"/>
                    <a:pt x="231196" y="307882"/>
                  </a:cubicBezTo>
                  <a:cubicBezTo>
                    <a:pt x="223243" y="310723"/>
                    <a:pt x="214154" y="314699"/>
                    <a:pt x="208474" y="317539"/>
                  </a:cubicBezTo>
                  <a:cubicBezTo>
                    <a:pt x="193137" y="324924"/>
                    <a:pt x="163598" y="340829"/>
                    <a:pt x="148829" y="349350"/>
                  </a:cubicBezTo>
                  <a:cubicBezTo>
                    <a:pt x="130083" y="360711"/>
                    <a:pt x="94296" y="386273"/>
                    <a:pt x="77255" y="399338"/>
                  </a:cubicBezTo>
                  <a:cubicBezTo>
                    <a:pt x="65894" y="408427"/>
                    <a:pt x="48284" y="427173"/>
                    <a:pt x="38627" y="441374"/>
                  </a:cubicBezTo>
                  <a:cubicBezTo>
                    <a:pt x="29539" y="454439"/>
                    <a:pt x="20450" y="474889"/>
                    <a:pt x="3408" y="493634"/>
                  </a:cubicBezTo>
                  <a:lnTo>
                    <a:pt x="3408" y="493634"/>
                  </a:lnTo>
                  <a:cubicBezTo>
                    <a:pt x="2272" y="494770"/>
                    <a:pt x="1136" y="495906"/>
                    <a:pt x="0" y="497043"/>
                  </a:cubicBezTo>
                  <a:cubicBezTo>
                    <a:pt x="2272" y="496474"/>
                    <a:pt x="4544" y="495338"/>
                    <a:pt x="6817" y="494202"/>
                  </a:cubicBezTo>
                  <a:cubicBezTo>
                    <a:pt x="6817" y="494202"/>
                    <a:pt x="6817" y="494202"/>
                    <a:pt x="6817" y="494202"/>
                  </a:cubicBezTo>
                  <a:cubicBezTo>
                    <a:pt x="23290" y="485682"/>
                    <a:pt x="38059" y="462960"/>
                    <a:pt x="48284" y="453303"/>
                  </a:cubicBezTo>
                  <a:cubicBezTo>
                    <a:pt x="63621" y="438534"/>
                    <a:pt x="91456" y="419788"/>
                    <a:pt x="91456" y="419788"/>
                  </a:cubicBezTo>
                  <a:cubicBezTo>
                    <a:pt x="91456" y="419788"/>
                    <a:pt x="144852" y="384569"/>
                    <a:pt x="163598" y="373776"/>
                  </a:cubicBezTo>
                  <a:cubicBezTo>
                    <a:pt x="177799" y="365823"/>
                    <a:pt x="208474" y="353326"/>
                    <a:pt x="223243" y="345942"/>
                  </a:cubicBezTo>
                  <a:cubicBezTo>
                    <a:pt x="228924" y="343101"/>
                    <a:pt x="253350" y="335717"/>
                    <a:pt x="256758" y="334581"/>
                  </a:cubicBezTo>
                  <a:cubicBezTo>
                    <a:pt x="273800" y="331172"/>
                    <a:pt x="273231" y="336285"/>
                    <a:pt x="271527" y="338557"/>
                  </a:cubicBezTo>
                  <a:cubicBezTo>
                    <a:pt x="249373" y="365255"/>
                    <a:pt x="237444" y="387409"/>
                    <a:pt x="232900" y="405019"/>
                  </a:cubicBezTo>
                  <a:cubicBezTo>
                    <a:pt x="229492" y="417516"/>
                    <a:pt x="231196" y="447054"/>
                    <a:pt x="231196" y="448758"/>
                  </a:cubicBezTo>
                  <a:cubicBezTo>
                    <a:pt x="236308" y="430581"/>
                    <a:pt x="241421" y="418652"/>
                    <a:pt x="247101" y="408427"/>
                  </a:cubicBezTo>
                  <a:cubicBezTo>
                    <a:pt x="247669" y="407859"/>
                    <a:pt x="274936" y="379456"/>
                    <a:pt x="298226" y="351622"/>
                  </a:cubicBezTo>
                  <a:cubicBezTo>
                    <a:pt x="324356" y="320379"/>
                    <a:pt x="352190" y="314699"/>
                    <a:pt x="359007" y="314131"/>
                  </a:cubicBezTo>
                  <a:lnTo>
                    <a:pt x="373208" y="312995"/>
                  </a:lnTo>
                  <a:cubicBezTo>
                    <a:pt x="373208" y="312995"/>
                    <a:pt x="380593" y="314699"/>
                    <a:pt x="387409" y="313563"/>
                  </a:cubicBezTo>
                  <a:cubicBezTo>
                    <a:pt x="397066" y="312427"/>
                    <a:pt x="395362" y="327196"/>
                    <a:pt x="393090" y="335149"/>
                  </a:cubicBezTo>
                  <a:cubicBezTo>
                    <a:pt x="387977" y="353326"/>
                    <a:pt x="382865" y="376048"/>
                    <a:pt x="380593" y="400474"/>
                  </a:cubicBezTo>
                  <a:cubicBezTo>
                    <a:pt x="380025" y="405019"/>
                    <a:pt x="371504" y="422628"/>
                    <a:pt x="366391" y="427173"/>
                  </a:cubicBezTo>
                  <a:cubicBezTo>
                    <a:pt x="352190" y="440238"/>
                    <a:pt x="335717" y="455575"/>
                    <a:pt x="320948" y="472048"/>
                  </a:cubicBezTo>
                  <a:lnTo>
                    <a:pt x="312995" y="480569"/>
                  </a:lnTo>
                  <a:cubicBezTo>
                    <a:pt x="307882" y="486250"/>
                    <a:pt x="302770" y="491362"/>
                    <a:pt x="297658" y="497611"/>
                  </a:cubicBezTo>
                  <a:cubicBezTo>
                    <a:pt x="297658" y="497611"/>
                    <a:pt x="273800" y="533398"/>
                    <a:pt x="267551" y="546463"/>
                  </a:cubicBezTo>
                  <a:cubicBezTo>
                    <a:pt x="263575" y="555552"/>
                    <a:pt x="253918" y="577705"/>
                    <a:pt x="253918" y="577705"/>
                  </a:cubicBezTo>
                  <a:cubicBezTo>
                    <a:pt x="253918" y="577705"/>
                    <a:pt x="272095" y="564640"/>
                    <a:pt x="278344" y="559528"/>
                  </a:cubicBezTo>
                  <a:cubicBezTo>
                    <a:pt x="289705" y="550439"/>
                    <a:pt x="320380" y="519764"/>
                    <a:pt x="320380" y="519764"/>
                  </a:cubicBezTo>
                  <a:cubicBezTo>
                    <a:pt x="324924" y="515220"/>
                    <a:pt x="330036" y="510676"/>
                    <a:pt x="335149" y="506131"/>
                  </a:cubicBezTo>
                  <a:lnTo>
                    <a:pt x="344806" y="497611"/>
                  </a:lnTo>
                  <a:cubicBezTo>
                    <a:pt x="356167" y="486818"/>
                    <a:pt x="382865" y="463528"/>
                    <a:pt x="384569" y="493066"/>
                  </a:cubicBezTo>
                  <a:cubicBezTo>
                    <a:pt x="386273" y="502723"/>
                    <a:pt x="388545" y="512948"/>
                    <a:pt x="392522" y="524309"/>
                  </a:cubicBezTo>
                  <a:lnTo>
                    <a:pt x="395362" y="532262"/>
                  </a:lnTo>
                  <a:cubicBezTo>
                    <a:pt x="396498" y="535670"/>
                    <a:pt x="397634" y="538510"/>
                    <a:pt x="398202" y="541350"/>
                  </a:cubicBezTo>
                  <a:cubicBezTo>
                    <a:pt x="398202" y="541350"/>
                    <a:pt x="398202" y="558392"/>
                    <a:pt x="385705" y="573161"/>
                  </a:cubicBezTo>
                  <a:cubicBezTo>
                    <a:pt x="373208" y="587930"/>
                    <a:pt x="337421" y="633942"/>
                    <a:pt x="324924" y="652120"/>
                  </a:cubicBezTo>
                  <a:cubicBezTo>
                    <a:pt x="312427" y="670865"/>
                    <a:pt x="301634" y="703244"/>
                    <a:pt x="298794" y="712333"/>
                  </a:cubicBezTo>
                  <a:cubicBezTo>
                    <a:pt x="295953" y="721422"/>
                    <a:pt x="281184" y="738463"/>
                    <a:pt x="281184" y="738463"/>
                  </a:cubicBezTo>
                  <a:cubicBezTo>
                    <a:pt x="281184" y="738463"/>
                    <a:pt x="307882" y="723126"/>
                    <a:pt x="315267" y="709493"/>
                  </a:cubicBezTo>
                  <a:cubicBezTo>
                    <a:pt x="321516" y="696996"/>
                    <a:pt x="328332" y="687907"/>
                    <a:pt x="335717" y="677114"/>
                  </a:cubicBezTo>
                  <a:cubicBezTo>
                    <a:pt x="342533" y="666321"/>
                    <a:pt x="369800" y="633942"/>
                    <a:pt x="380025" y="624285"/>
                  </a:cubicBezTo>
                  <a:cubicBezTo>
                    <a:pt x="393658" y="612356"/>
                    <a:pt x="407291" y="606108"/>
                    <a:pt x="413539" y="615197"/>
                  </a:cubicBezTo>
                  <a:cubicBezTo>
                    <a:pt x="414108" y="620309"/>
                    <a:pt x="414108" y="624853"/>
                    <a:pt x="414676" y="630534"/>
                  </a:cubicBezTo>
                  <a:cubicBezTo>
                    <a:pt x="416948" y="661209"/>
                    <a:pt x="416380" y="694155"/>
                    <a:pt x="413539" y="727670"/>
                  </a:cubicBezTo>
                  <a:cubicBezTo>
                    <a:pt x="408995" y="783907"/>
                    <a:pt x="405587" y="817990"/>
                    <a:pt x="404451" y="824239"/>
                  </a:cubicBezTo>
                  <a:cubicBezTo>
                    <a:pt x="402747" y="832759"/>
                    <a:pt x="397634" y="856617"/>
                    <a:pt x="397066" y="860026"/>
                  </a:cubicBezTo>
                  <a:cubicBezTo>
                    <a:pt x="397066" y="860026"/>
                    <a:pt x="397066" y="860026"/>
                    <a:pt x="397066" y="860594"/>
                  </a:cubicBezTo>
                  <a:cubicBezTo>
                    <a:pt x="397066" y="860594"/>
                    <a:pt x="415812" y="836736"/>
                    <a:pt x="419788" y="827647"/>
                  </a:cubicBezTo>
                  <a:cubicBezTo>
                    <a:pt x="428877" y="806629"/>
                    <a:pt x="435125" y="789588"/>
                    <a:pt x="442510" y="731079"/>
                  </a:cubicBezTo>
                  <a:cubicBezTo>
                    <a:pt x="447054" y="695860"/>
                    <a:pt x="448759" y="661777"/>
                    <a:pt x="448190" y="629398"/>
                  </a:cubicBezTo>
                  <a:cubicBezTo>
                    <a:pt x="447622" y="607244"/>
                    <a:pt x="445918" y="588498"/>
                    <a:pt x="443646" y="571457"/>
                  </a:cubicBezTo>
                  <a:cubicBezTo>
                    <a:pt x="441942" y="555552"/>
                    <a:pt x="437398" y="540214"/>
                    <a:pt x="433421" y="525445"/>
                  </a:cubicBezTo>
                  <a:lnTo>
                    <a:pt x="430013" y="512380"/>
                  </a:lnTo>
                  <a:cubicBezTo>
                    <a:pt x="426037" y="493066"/>
                    <a:pt x="445918" y="504427"/>
                    <a:pt x="457279" y="508972"/>
                  </a:cubicBezTo>
                  <a:cubicBezTo>
                    <a:pt x="474321" y="515788"/>
                    <a:pt x="493066" y="524309"/>
                    <a:pt x="511244" y="533966"/>
                  </a:cubicBezTo>
                  <a:cubicBezTo>
                    <a:pt x="520333" y="538510"/>
                    <a:pt x="528285" y="543623"/>
                    <a:pt x="536806" y="549303"/>
                  </a:cubicBezTo>
                  <a:lnTo>
                    <a:pt x="549303" y="556688"/>
                  </a:lnTo>
                  <a:lnTo>
                    <a:pt x="568049" y="572025"/>
                  </a:lnTo>
                  <a:cubicBezTo>
                    <a:pt x="568049" y="572025"/>
                    <a:pt x="603836" y="604972"/>
                    <a:pt x="606676" y="607244"/>
                  </a:cubicBezTo>
                  <a:cubicBezTo>
                    <a:pt x="611789" y="611220"/>
                    <a:pt x="627694" y="622581"/>
                    <a:pt x="627694" y="622581"/>
                  </a:cubicBezTo>
                  <a:cubicBezTo>
                    <a:pt x="627694" y="622581"/>
                    <a:pt x="623150" y="602132"/>
                    <a:pt x="620877" y="595315"/>
                  </a:cubicBezTo>
                  <a:cubicBezTo>
                    <a:pt x="617469" y="585658"/>
                    <a:pt x="615197" y="582818"/>
                    <a:pt x="599291" y="561800"/>
                  </a:cubicBezTo>
                  <a:lnTo>
                    <a:pt x="567481" y="532830"/>
                  </a:lnTo>
                  <a:lnTo>
                    <a:pt x="552143" y="522037"/>
                  </a:lnTo>
                  <a:cubicBezTo>
                    <a:pt x="544191" y="516356"/>
                    <a:pt x="536238" y="510676"/>
                    <a:pt x="528285" y="506131"/>
                  </a:cubicBezTo>
                  <a:cubicBezTo>
                    <a:pt x="499883" y="488522"/>
                    <a:pt x="469776" y="474889"/>
                    <a:pt x="447054" y="465232"/>
                  </a:cubicBezTo>
                  <a:cubicBezTo>
                    <a:pt x="437966" y="461255"/>
                    <a:pt x="422060" y="459551"/>
                    <a:pt x="424901" y="433421"/>
                  </a:cubicBezTo>
                  <a:cubicBezTo>
                    <a:pt x="426037" y="424900"/>
                    <a:pt x="426037" y="416948"/>
                    <a:pt x="428309" y="407859"/>
                  </a:cubicBezTo>
                  <a:cubicBezTo>
                    <a:pt x="430581" y="393090"/>
                    <a:pt x="434557" y="378888"/>
                    <a:pt x="438534" y="364687"/>
                  </a:cubicBezTo>
                  <a:lnTo>
                    <a:pt x="439670" y="360711"/>
                  </a:lnTo>
                  <a:lnTo>
                    <a:pt x="441374" y="353894"/>
                  </a:lnTo>
                  <a:cubicBezTo>
                    <a:pt x="445350" y="341965"/>
                    <a:pt x="449327" y="331172"/>
                    <a:pt x="455007" y="319811"/>
                  </a:cubicBezTo>
                  <a:cubicBezTo>
                    <a:pt x="455007" y="319811"/>
                    <a:pt x="457279" y="316403"/>
                    <a:pt x="458415" y="311859"/>
                  </a:cubicBezTo>
                  <a:cubicBezTo>
                    <a:pt x="462392" y="299930"/>
                    <a:pt x="470344" y="299930"/>
                    <a:pt x="473753" y="300498"/>
                  </a:cubicBezTo>
                  <a:cubicBezTo>
                    <a:pt x="478297" y="301634"/>
                    <a:pt x="482842" y="302202"/>
                    <a:pt x="487954" y="303338"/>
                  </a:cubicBezTo>
                  <a:lnTo>
                    <a:pt x="497611" y="305610"/>
                  </a:lnTo>
                  <a:cubicBezTo>
                    <a:pt x="502723" y="307314"/>
                    <a:pt x="507836" y="308450"/>
                    <a:pt x="513516" y="310155"/>
                  </a:cubicBezTo>
                  <a:cubicBezTo>
                    <a:pt x="525445" y="313563"/>
                    <a:pt x="538510" y="316971"/>
                    <a:pt x="551575" y="322652"/>
                  </a:cubicBezTo>
                  <a:cubicBezTo>
                    <a:pt x="551575" y="322652"/>
                    <a:pt x="573729" y="331172"/>
                    <a:pt x="581114" y="333445"/>
                  </a:cubicBezTo>
                  <a:cubicBezTo>
                    <a:pt x="591907" y="337421"/>
                    <a:pt x="595883" y="351622"/>
                    <a:pt x="597587" y="356735"/>
                  </a:cubicBezTo>
                  <a:cubicBezTo>
                    <a:pt x="602700" y="372072"/>
                    <a:pt x="612925" y="387977"/>
                    <a:pt x="623718" y="403883"/>
                  </a:cubicBezTo>
                  <a:cubicBezTo>
                    <a:pt x="632806" y="417516"/>
                    <a:pt x="645303" y="432285"/>
                    <a:pt x="649280" y="444214"/>
                  </a:cubicBezTo>
                  <a:cubicBezTo>
                    <a:pt x="652688" y="452735"/>
                    <a:pt x="657801" y="477161"/>
                    <a:pt x="657801" y="477161"/>
                  </a:cubicBezTo>
                  <a:cubicBezTo>
                    <a:pt x="657801" y="477161"/>
                    <a:pt x="670866" y="462960"/>
                    <a:pt x="669161" y="445350"/>
                  </a:cubicBezTo>
                  <a:cubicBezTo>
                    <a:pt x="668025" y="430013"/>
                    <a:pt x="658937" y="404451"/>
                    <a:pt x="649280" y="387977"/>
                  </a:cubicBezTo>
                  <a:cubicBezTo>
                    <a:pt x="646440" y="382865"/>
                    <a:pt x="643031" y="377752"/>
                    <a:pt x="640191" y="371504"/>
                  </a:cubicBezTo>
                  <a:cubicBezTo>
                    <a:pt x="637919" y="366959"/>
                    <a:pt x="641895" y="362415"/>
                    <a:pt x="645871" y="364687"/>
                  </a:cubicBezTo>
                  <a:cubicBezTo>
                    <a:pt x="653824" y="369232"/>
                    <a:pt x="661209" y="373776"/>
                    <a:pt x="669161" y="378320"/>
                  </a:cubicBezTo>
                  <a:cubicBezTo>
                    <a:pt x="685635" y="387409"/>
                    <a:pt x="699268" y="395930"/>
                    <a:pt x="710629" y="403883"/>
                  </a:cubicBezTo>
                  <a:cubicBezTo>
                    <a:pt x="710629" y="403883"/>
                    <a:pt x="749256" y="432285"/>
                    <a:pt x="763458" y="439102"/>
                  </a:cubicBezTo>
                  <a:cubicBezTo>
                    <a:pt x="770274" y="442510"/>
                    <a:pt x="792428" y="449326"/>
                    <a:pt x="792428" y="449326"/>
                  </a:cubicBezTo>
                  <a:cubicBezTo>
                    <a:pt x="792428" y="449326"/>
                    <a:pt x="779931" y="426604"/>
                    <a:pt x="774819" y="420356"/>
                  </a:cubicBezTo>
                  <a:cubicBezTo>
                    <a:pt x="765730" y="409563"/>
                    <a:pt x="734487" y="385137"/>
                    <a:pt x="734487" y="385137"/>
                  </a:cubicBezTo>
                  <a:cubicBezTo>
                    <a:pt x="728239" y="380025"/>
                    <a:pt x="721422" y="374912"/>
                    <a:pt x="714037" y="369232"/>
                  </a:cubicBezTo>
                  <a:cubicBezTo>
                    <a:pt x="704949" y="362983"/>
                    <a:pt x="695292" y="356735"/>
                    <a:pt x="685067" y="350486"/>
                  </a:cubicBezTo>
                  <a:cubicBezTo>
                    <a:pt x="682795" y="348782"/>
                    <a:pt x="676546" y="345374"/>
                    <a:pt x="686203" y="340829"/>
                  </a:cubicBezTo>
                  <a:cubicBezTo>
                    <a:pt x="696996" y="335717"/>
                    <a:pt x="707789" y="329468"/>
                    <a:pt x="718014" y="326060"/>
                  </a:cubicBezTo>
                  <a:cubicBezTo>
                    <a:pt x="721422" y="324924"/>
                    <a:pt x="737895" y="319811"/>
                    <a:pt x="742440" y="319811"/>
                  </a:cubicBezTo>
                  <a:cubicBezTo>
                    <a:pt x="745848" y="319243"/>
                    <a:pt x="776523" y="312995"/>
                    <a:pt x="779931" y="312995"/>
                  </a:cubicBezTo>
                  <a:cubicBezTo>
                    <a:pt x="787316" y="312995"/>
                    <a:pt x="809470" y="309018"/>
                    <a:pt x="809470" y="309018"/>
                  </a:cubicBezTo>
                  <a:cubicBezTo>
                    <a:pt x="809470" y="309018"/>
                    <a:pt x="791292" y="298794"/>
                    <a:pt x="783907" y="296521"/>
                  </a:cubicBezTo>
                  <a:cubicBezTo>
                    <a:pt x="777659" y="294249"/>
                    <a:pt x="751529" y="291409"/>
                    <a:pt x="740736" y="292545"/>
                  </a:cubicBezTo>
                  <a:cubicBezTo>
                    <a:pt x="732783" y="293113"/>
                    <a:pt x="714037" y="297657"/>
                    <a:pt x="710061" y="298794"/>
                  </a:cubicBezTo>
                  <a:cubicBezTo>
                    <a:pt x="692451" y="303906"/>
                    <a:pt x="674274" y="312427"/>
                    <a:pt x="659505" y="320947"/>
                  </a:cubicBezTo>
                  <a:cubicBezTo>
                    <a:pt x="649280" y="327196"/>
                    <a:pt x="641895" y="324356"/>
                    <a:pt x="639055" y="322652"/>
                  </a:cubicBezTo>
                  <a:cubicBezTo>
                    <a:pt x="634511" y="320379"/>
                    <a:pt x="629966" y="318107"/>
                    <a:pt x="625990" y="315835"/>
                  </a:cubicBezTo>
                  <a:lnTo>
                    <a:pt x="594747" y="299362"/>
                  </a:lnTo>
                  <a:cubicBezTo>
                    <a:pt x="594747" y="299362"/>
                    <a:pt x="582250" y="294249"/>
                    <a:pt x="573161" y="290273"/>
                  </a:cubicBezTo>
                  <a:cubicBezTo>
                    <a:pt x="568049" y="288001"/>
                    <a:pt x="567481" y="282320"/>
                    <a:pt x="569753" y="280048"/>
                  </a:cubicBezTo>
                  <a:cubicBezTo>
                    <a:pt x="586226" y="263575"/>
                    <a:pt x="609516" y="244829"/>
                    <a:pt x="632238" y="230628"/>
                  </a:cubicBezTo>
                  <a:cubicBezTo>
                    <a:pt x="637351" y="227787"/>
                    <a:pt x="642463" y="224947"/>
                    <a:pt x="647008" y="222107"/>
                  </a:cubicBezTo>
                  <a:cubicBezTo>
                    <a:pt x="654960" y="217563"/>
                    <a:pt x="662345" y="213018"/>
                    <a:pt x="670298" y="210178"/>
                  </a:cubicBezTo>
                  <a:cubicBezTo>
                    <a:pt x="675410" y="208474"/>
                    <a:pt x="680522" y="206202"/>
                    <a:pt x="685067" y="204498"/>
                  </a:cubicBezTo>
                  <a:cubicBezTo>
                    <a:pt x="692451" y="201657"/>
                    <a:pt x="699268" y="198817"/>
                    <a:pt x="705517" y="197681"/>
                  </a:cubicBezTo>
                  <a:cubicBezTo>
                    <a:pt x="705517" y="197681"/>
                    <a:pt x="731647" y="191432"/>
                    <a:pt x="740736" y="188024"/>
                  </a:cubicBezTo>
                  <a:cubicBezTo>
                    <a:pt x="745848" y="185752"/>
                    <a:pt x="765162" y="178935"/>
                    <a:pt x="765162" y="178935"/>
                  </a:cubicBezTo>
                  <a:cubicBezTo>
                    <a:pt x="765162" y="178935"/>
                    <a:pt x="744712" y="170983"/>
                    <a:pt x="739032" y="169847"/>
                  </a:cubicBezTo>
                  <a:cubicBezTo>
                    <a:pt x="729375" y="168142"/>
                    <a:pt x="700972" y="170415"/>
                    <a:pt x="700972" y="170415"/>
                  </a:cubicBezTo>
                  <a:cubicBezTo>
                    <a:pt x="693019" y="171551"/>
                    <a:pt x="683931" y="174391"/>
                    <a:pt x="674842" y="177799"/>
                  </a:cubicBezTo>
                  <a:cubicBezTo>
                    <a:pt x="670298" y="179503"/>
                    <a:pt x="665753" y="181208"/>
                    <a:pt x="661209" y="182344"/>
                  </a:cubicBezTo>
                  <a:cubicBezTo>
                    <a:pt x="650984" y="185184"/>
                    <a:pt x="641327" y="190296"/>
                    <a:pt x="632238" y="194841"/>
                  </a:cubicBezTo>
                  <a:cubicBezTo>
                    <a:pt x="627694" y="197113"/>
                    <a:pt x="623150" y="199953"/>
                    <a:pt x="616901" y="202225"/>
                  </a:cubicBezTo>
                  <a:cubicBezTo>
                    <a:pt x="590203" y="217563"/>
                    <a:pt x="564072" y="236308"/>
                    <a:pt x="545327" y="253350"/>
                  </a:cubicBezTo>
                  <a:cubicBezTo>
                    <a:pt x="539646" y="258462"/>
                    <a:pt x="535102" y="262438"/>
                    <a:pt x="531126" y="266415"/>
                  </a:cubicBezTo>
                  <a:cubicBezTo>
                    <a:pt x="529422" y="268119"/>
                    <a:pt x="523173" y="269823"/>
                    <a:pt x="519197" y="268687"/>
                  </a:cubicBezTo>
                  <a:cubicBezTo>
                    <a:pt x="515220" y="267551"/>
                    <a:pt x="510108" y="265847"/>
                    <a:pt x="507268" y="264711"/>
                  </a:cubicBezTo>
                  <a:lnTo>
                    <a:pt x="498747" y="263006"/>
                  </a:lnTo>
                  <a:cubicBezTo>
                    <a:pt x="486818" y="259598"/>
                    <a:pt x="464664" y="256190"/>
                    <a:pt x="472617" y="250509"/>
                  </a:cubicBezTo>
                  <a:cubicBezTo>
                    <a:pt x="482842" y="243125"/>
                    <a:pt x="496475" y="233468"/>
                    <a:pt x="507268" y="218131"/>
                  </a:cubicBezTo>
                  <a:cubicBezTo>
                    <a:pt x="512380" y="212450"/>
                    <a:pt x="515788" y="206202"/>
                    <a:pt x="519197" y="199953"/>
                  </a:cubicBezTo>
                  <a:lnTo>
                    <a:pt x="524877" y="190296"/>
                  </a:lnTo>
                  <a:lnTo>
                    <a:pt x="536238" y="160758"/>
                  </a:lnTo>
                  <a:cubicBezTo>
                    <a:pt x="539078" y="153373"/>
                    <a:pt x="543623" y="141444"/>
                    <a:pt x="554984" y="136900"/>
                  </a:cubicBezTo>
                  <a:cubicBezTo>
                    <a:pt x="558960" y="135764"/>
                    <a:pt x="562936" y="135196"/>
                    <a:pt x="567481" y="134628"/>
                  </a:cubicBezTo>
                  <a:cubicBezTo>
                    <a:pt x="569185" y="134628"/>
                    <a:pt x="570889" y="134628"/>
                    <a:pt x="573729" y="135196"/>
                  </a:cubicBezTo>
                  <a:lnTo>
                    <a:pt x="579410" y="136332"/>
                  </a:lnTo>
                  <a:cubicBezTo>
                    <a:pt x="581114" y="136900"/>
                    <a:pt x="590203" y="140308"/>
                    <a:pt x="593043" y="142580"/>
                  </a:cubicBezTo>
                  <a:cubicBezTo>
                    <a:pt x="598155" y="145988"/>
                    <a:pt x="612357" y="155645"/>
                    <a:pt x="612357" y="155645"/>
                  </a:cubicBezTo>
                  <a:cubicBezTo>
                    <a:pt x="612357" y="155645"/>
                    <a:pt x="609516" y="136900"/>
                    <a:pt x="606676" y="130651"/>
                  </a:cubicBezTo>
                  <a:cubicBezTo>
                    <a:pt x="604972" y="127243"/>
                    <a:pt x="598155" y="115882"/>
                    <a:pt x="591907" y="112474"/>
                  </a:cubicBezTo>
                  <a:cubicBezTo>
                    <a:pt x="589635" y="111338"/>
                    <a:pt x="585090" y="107929"/>
                    <a:pt x="581682" y="107361"/>
                  </a:cubicBezTo>
                  <a:cubicBezTo>
                    <a:pt x="573729" y="105089"/>
                    <a:pt x="582250" y="96568"/>
                    <a:pt x="586794" y="92592"/>
                  </a:cubicBezTo>
                  <a:cubicBezTo>
                    <a:pt x="614061" y="69870"/>
                    <a:pt x="643599" y="56237"/>
                    <a:pt x="661209" y="48852"/>
                  </a:cubicBezTo>
                  <a:cubicBezTo>
                    <a:pt x="690747" y="36923"/>
                    <a:pt x="695292" y="34651"/>
                    <a:pt x="707221" y="28970"/>
                  </a:cubicBezTo>
                  <a:cubicBezTo>
                    <a:pt x="712333" y="26698"/>
                    <a:pt x="729943" y="18178"/>
                    <a:pt x="729943" y="18178"/>
                  </a:cubicBezTo>
                  <a:cubicBezTo>
                    <a:pt x="729943" y="18178"/>
                    <a:pt x="712333" y="14201"/>
                    <a:pt x="707221" y="13065"/>
                  </a:cubicBezTo>
                  <a:cubicBezTo>
                    <a:pt x="693588" y="9657"/>
                    <a:pt x="683931" y="9657"/>
                    <a:pt x="651552" y="20450"/>
                  </a:cubicBezTo>
                  <a:cubicBezTo>
                    <a:pt x="639623" y="24426"/>
                    <a:pt x="620309" y="31811"/>
                    <a:pt x="598723" y="43172"/>
                  </a:cubicBezTo>
                  <a:cubicBezTo>
                    <a:pt x="593043" y="46012"/>
                    <a:pt x="582250" y="52829"/>
                    <a:pt x="581114" y="31811"/>
                  </a:cubicBezTo>
                  <a:cubicBezTo>
                    <a:pt x="580546" y="23290"/>
                    <a:pt x="573729" y="0"/>
                    <a:pt x="573729" y="0"/>
                  </a:cubicBezTo>
                  <a:cubicBezTo>
                    <a:pt x="573729" y="0"/>
                    <a:pt x="561232" y="24426"/>
                    <a:pt x="558392" y="32947"/>
                  </a:cubicBezTo>
                  <a:cubicBezTo>
                    <a:pt x="556120" y="38627"/>
                    <a:pt x="553280" y="46580"/>
                    <a:pt x="550439" y="54533"/>
                  </a:cubicBezTo>
                  <a:cubicBezTo>
                    <a:pt x="546463" y="70438"/>
                    <a:pt x="539646" y="85207"/>
                    <a:pt x="539646" y="85207"/>
                  </a:cubicBezTo>
                  <a:cubicBezTo>
                    <a:pt x="529422" y="95432"/>
                    <a:pt x="522037" y="104521"/>
                    <a:pt x="515788" y="113042"/>
                  </a:cubicBezTo>
                  <a:cubicBezTo>
                    <a:pt x="513516" y="115882"/>
                    <a:pt x="508972" y="123267"/>
                    <a:pt x="503291" y="106225"/>
                  </a:cubicBezTo>
                  <a:cubicBezTo>
                    <a:pt x="502155" y="102249"/>
                    <a:pt x="500451" y="98840"/>
                    <a:pt x="499315" y="95432"/>
                  </a:cubicBezTo>
                  <a:cubicBezTo>
                    <a:pt x="497043" y="89752"/>
                    <a:pt x="495907" y="84071"/>
                    <a:pt x="494202" y="78391"/>
                  </a:cubicBezTo>
                  <a:lnTo>
                    <a:pt x="492498" y="71006"/>
                  </a:lnTo>
                  <a:cubicBezTo>
                    <a:pt x="491362" y="67030"/>
                    <a:pt x="489090" y="53397"/>
                    <a:pt x="488522" y="51124"/>
                  </a:cubicBezTo>
                  <a:cubicBezTo>
                    <a:pt x="487954" y="40900"/>
                    <a:pt x="487954" y="8521"/>
                    <a:pt x="487954" y="8521"/>
                  </a:cubicBezTo>
                  <a:cubicBezTo>
                    <a:pt x="487954" y="8521"/>
                    <a:pt x="467504" y="40900"/>
                    <a:pt x="464096" y="52829"/>
                  </a:cubicBezTo>
                  <a:cubicBezTo>
                    <a:pt x="462392" y="59077"/>
                    <a:pt x="461824" y="71006"/>
                    <a:pt x="462960" y="77255"/>
                  </a:cubicBezTo>
                  <a:lnTo>
                    <a:pt x="464096" y="83503"/>
                  </a:lnTo>
                  <a:cubicBezTo>
                    <a:pt x="465232" y="90888"/>
                    <a:pt x="466368" y="98272"/>
                    <a:pt x="468072" y="104521"/>
                  </a:cubicBezTo>
                  <a:cubicBezTo>
                    <a:pt x="472617" y="122699"/>
                    <a:pt x="478297" y="139740"/>
                    <a:pt x="483410" y="153373"/>
                  </a:cubicBezTo>
                  <a:cubicBezTo>
                    <a:pt x="485114" y="157918"/>
                    <a:pt x="483410" y="171551"/>
                    <a:pt x="481137" y="176663"/>
                  </a:cubicBezTo>
                  <a:cubicBezTo>
                    <a:pt x="480001" y="180071"/>
                    <a:pt x="476025" y="184616"/>
                    <a:pt x="472049" y="188592"/>
                  </a:cubicBezTo>
                  <a:cubicBezTo>
                    <a:pt x="462392" y="198817"/>
                    <a:pt x="456711" y="198817"/>
                    <a:pt x="456711" y="198817"/>
                  </a:cubicBezTo>
                  <a:cubicBezTo>
                    <a:pt x="456143" y="205066"/>
                    <a:pt x="453303" y="210178"/>
                    <a:pt x="448190" y="214154"/>
                  </a:cubicBezTo>
                  <a:cubicBezTo>
                    <a:pt x="444214" y="217563"/>
                    <a:pt x="439102" y="219835"/>
                    <a:pt x="432853" y="221539"/>
                  </a:cubicBezTo>
                  <a:cubicBezTo>
                    <a:pt x="427173" y="223243"/>
                    <a:pt x="420924" y="223811"/>
                    <a:pt x="415244" y="223243"/>
                  </a:cubicBezTo>
                  <a:cubicBezTo>
                    <a:pt x="408995" y="222675"/>
                    <a:pt x="403315" y="219835"/>
                    <a:pt x="398202" y="214154"/>
                  </a:cubicBezTo>
                  <a:cubicBezTo>
                    <a:pt x="398202" y="214154"/>
                    <a:pt x="395362" y="215290"/>
                    <a:pt x="394226" y="215858"/>
                  </a:cubicBezTo>
                  <a:cubicBezTo>
                    <a:pt x="386273" y="216427"/>
                    <a:pt x="380593" y="211314"/>
                    <a:pt x="376616" y="207338"/>
                  </a:cubicBezTo>
                  <a:cubicBezTo>
                    <a:pt x="370936" y="201657"/>
                    <a:pt x="365255" y="195409"/>
                    <a:pt x="359007" y="188592"/>
                  </a:cubicBezTo>
                  <a:cubicBezTo>
                    <a:pt x="355030" y="184048"/>
                    <a:pt x="343101" y="165870"/>
                    <a:pt x="341397" y="159622"/>
                  </a:cubicBezTo>
                  <a:cubicBezTo>
                    <a:pt x="338557" y="147693"/>
                    <a:pt x="334013" y="132355"/>
                    <a:pt x="329468" y="116450"/>
                  </a:cubicBezTo>
                  <a:cubicBezTo>
                    <a:pt x="324924" y="101113"/>
                    <a:pt x="315267" y="82935"/>
                    <a:pt x="310155" y="71006"/>
                  </a:cubicBezTo>
                  <a:cubicBezTo>
                    <a:pt x="305042" y="58509"/>
                    <a:pt x="282320" y="41468"/>
                    <a:pt x="282320" y="41468"/>
                  </a:cubicBezTo>
                  <a:cubicBezTo>
                    <a:pt x="282320" y="41468"/>
                    <a:pt x="286865" y="68734"/>
                    <a:pt x="289705" y="76687"/>
                  </a:cubicBezTo>
                  <a:cubicBezTo>
                    <a:pt x="293681" y="88048"/>
                    <a:pt x="296521" y="107929"/>
                    <a:pt x="299930" y="123835"/>
                  </a:cubicBezTo>
                  <a:cubicBezTo>
                    <a:pt x="301066" y="127811"/>
                    <a:pt x="298226" y="132355"/>
                    <a:pt x="296521" y="131219"/>
                  </a:cubicBezTo>
                  <a:cubicBezTo>
                    <a:pt x="281184" y="120426"/>
                    <a:pt x="265279" y="112474"/>
                    <a:pt x="250509" y="107929"/>
                  </a:cubicBezTo>
                  <a:cubicBezTo>
                    <a:pt x="232900" y="102249"/>
                    <a:pt x="213586" y="99977"/>
                    <a:pt x="190864" y="100545"/>
                  </a:cubicBezTo>
                  <a:cubicBezTo>
                    <a:pt x="173823" y="101113"/>
                    <a:pt x="153373" y="106225"/>
                    <a:pt x="144284" y="109633"/>
                  </a:cubicBezTo>
                  <a:cubicBezTo>
                    <a:pt x="135196" y="113042"/>
                    <a:pt x="117586" y="124403"/>
                    <a:pt x="117586" y="124403"/>
                  </a:cubicBezTo>
                  <a:cubicBezTo>
                    <a:pt x="117586" y="124403"/>
                    <a:pt x="143716" y="127811"/>
                    <a:pt x="152805" y="128379"/>
                  </a:cubicBezTo>
                  <a:close/>
                </a:path>
              </a:pathLst>
            </a:custGeom>
            <a:solidFill>
              <a:srgbClr val="007063">
                <a:alpha val="4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14"/>
            <p:cNvSpPr/>
            <p:nvPr/>
          </p:nvSpPr>
          <p:spPr>
            <a:xfrm>
              <a:off x="6607121" y="3549958"/>
              <a:ext cx="681659" cy="795268"/>
            </a:xfrm>
            <a:custGeom>
              <a:rect b="b" l="l" r="r" t="t"/>
              <a:pathLst>
                <a:path extrusionOk="0" h="795268" w="681658">
                  <a:moveTo>
                    <a:pt x="68734" y="99408"/>
                  </a:moveTo>
                  <a:cubicBezTo>
                    <a:pt x="61349" y="99977"/>
                    <a:pt x="56805" y="100545"/>
                    <a:pt x="55101" y="100545"/>
                  </a:cubicBezTo>
                  <a:cubicBezTo>
                    <a:pt x="56805" y="100545"/>
                    <a:pt x="61917" y="99408"/>
                    <a:pt x="68734" y="98272"/>
                  </a:cubicBezTo>
                  <a:cubicBezTo>
                    <a:pt x="78391" y="97136"/>
                    <a:pt x="91456" y="95432"/>
                    <a:pt x="107929" y="94864"/>
                  </a:cubicBezTo>
                  <a:cubicBezTo>
                    <a:pt x="124403" y="94864"/>
                    <a:pt x="143716" y="96000"/>
                    <a:pt x="163598" y="101681"/>
                  </a:cubicBezTo>
                  <a:cubicBezTo>
                    <a:pt x="183480" y="107361"/>
                    <a:pt x="202793" y="119290"/>
                    <a:pt x="219835" y="134059"/>
                  </a:cubicBezTo>
                  <a:cubicBezTo>
                    <a:pt x="226651" y="139740"/>
                    <a:pt x="232900" y="145988"/>
                    <a:pt x="239717" y="152237"/>
                  </a:cubicBezTo>
                  <a:cubicBezTo>
                    <a:pt x="237444" y="139740"/>
                    <a:pt x="234036" y="121562"/>
                    <a:pt x="229492" y="103385"/>
                  </a:cubicBezTo>
                  <a:cubicBezTo>
                    <a:pt x="225515" y="86911"/>
                    <a:pt x="222107" y="70438"/>
                    <a:pt x="217563" y="59077"/>
                  </a:cubicBezTo>
                  <a:cubicBezTo>
                    <a:pt x="214722" y="48852"/>
                    <a:pt x="210178" y="42604"/>
                    <a:pt x="209610" y="40331"/>
                  </a:cubicBezTo>
                  <a:cubicBezTo>
                    <a:pt x="210746" y="42036"/>
                    <a:pt x="215290" y="48284"/>
                    <a:pt x="219267" y="58509"/>
                  </a:cubicBezTo>
                  <a:cubicBezTo>
                    <a:pt x="224379" y="69870"/>
                    <a:pt x="229492" y="86343"/>
                    <a:pt x="234036" y="102249"/>
                  </a:cubicBezTo>
                  <a:cubicBezTo>
                    <a:pt x="241989" y="128379"/>
                    <a:pt x="248237" y="153941"/>
                    <a:pt x="250509" y="163030"/>
                  </a:cubicBezTo>
                  <a:cubicBezTo>
                    <a:pt x="255622" y="168142"/>
                    <a:pt x="261302" y="173823"/>
                    <a:pt x="266415" y="178935"/>
                  </a:cubicBezTo>
                  <a:cubicBezTo>
                    <a:pt x="280048" y="193705"/>
                    <a:pt x="292545" y="207338"/>
                    <a:pt x="305042" y="216426"/>
                  </a:cubicBezTo>
                  <a:cubicBezTo>
                    <a:pt x="316971" y="225515"/>
                    <a:pt x="328900" y="229492"/>
                    <a:pt x="336285" y="230628"/>
                  </a:cubicBezTo>
                  <a:cubicBezTo>
                    <a:pt x="337421" y="230628"/>
                    <a:pt x="338557" y="230628"/>
                    <a:pt x="340261" y="230628"/>
                  </a:cubicBezTo>
                  <a:cubicBezTo>
                    <a:pt x="339693" y="229492"/>
                    <a:pt x="339693" y="227219"/>
                    <a:pt x="339693" y="226083"/>
                  </a:cubicBezTo>
                  <a:cubicBezTo>
                    <a:pt x="336853" y="214722"/>
                    <a:pt x="334013" y="207906"/>
                    <a:pt x="332877" y="204497"/>
                  </a:cubicBezTo>
                  <a:cubicBezTo>
                    <a:pt x="338557" y="205066"/>
                    <a:pt x="344806" y="204497"/>
                    <a:pt x="350486" y="202793"/>
                  </a:cubicBezTo>
                  <a:cubicBezTo>
                    <a:pt x="357303" y="201089"/>
                    <a:pt x="362415" y="198249"/>
                    <a:pt x="365823" y="195409"/>
                  </a:cubicBezTo>
                  <a:cubicBezTo>
                    <a:pt x="366391" y="197113"/>
                    <a:pt x="366959" y="199953"/>
                    <a:pt x="368096" y="202793"/>
                  </a:cubicBezTo>
                  <a:cubicBezTo>
                    <a:pt x="369232" y="202225"/>
                    <a:pt x="369800" y="202225"/>
                    <a:pt x="371504" y="201089"/>
                  </a:cubicBezTo>
                  <a:cubicBezTo>
                    <a:pt x="378889" y="196545"/>
                    <a:pt x="389113" y="189160"/>
                    <a:pt x="399338" y="177799"/>
                  </a:cubicBezTo>
                  <a:cubicBezTo>
                    <a:pt x="404451" y="172119"/>
                    <a:pt x="409563" y="165302"/>
                    <a:pt x="414107" y="157349"/>
                  </a:cubicBezTo>
                  <a:cubicBezTo>
                    <a:pt x="415812" y="153941"/>
                    <a:pt x="417516" y="149965"/>
                    <a:pt x="419220" y="146557"/>
                  </a:cubicBezTo>
                  <a:cubicBezTo>
                    <a:pt x="414676" y="135764"/>
                    <a:pt x="403883" y="109633"/>
                    <a:pt x="397634" y="82935"/>
                  </a:cubicBezTo>
                  <a:cubicBezTo>
                    <a:pt x="394794" y="73846"/>
                    <a:pt x="394226" y="64758"/>
                    <a:pt x="393090" y="56237"/>
                  </a:cubicBezTo>
                  <a:cubicBezTo>
                    <a:pt x="391386" y="47716"/>
                    <a:pt x="391386" y="38627"/>
                    <a:pt x="392522" y="32947"/>
                  </a:cubicBezTo>
                  <a:cubicBezTo>
                    <a:pt x="393090" y="28970"/>
                    <a:pt x="397634" y="11361"/>
                    <a:pt x="398202" y="10793"/>
                  </a:cubicBezTo>
                  <a:cubicBezTo>
                    <a:pt x="398202" y="11361"/>
                    <a:pt x="394226" y="28402"/>
                    <a:pt x="394794" y="35787"/>
                  </a:cubicBezTo>
                  <a:cubicBezTo>
                    <a:pt x="395362" y="42604"/>
                    <a:pt x="395362" y="47716"/>
                    <a:pt x="397634" y="55669"/>
                  </a:cubicBezTo>
                  <a:cubicBezTo>
                    <a:pt x="399906" y="63621"/>
                    <a:pt x="401610" y="72710"/>
                    <a:pt x="404451" y="81231"/>
                  </a:cubicBezTo>
                  <a:cubicBezTo>
                    <a:pt x="411267" y="101113"/>
                    <a:pt x="419788" y="119290"/>
                    <a:pt x="426037" y="131787"/>
                  </a:cubicBezTo>
                  <a:cubicBezTo>
                    <a:pt x="426037" y="131787"/>
                    <a:pt x="426037" y="131219"/>
                    <a:pt x="426605" y="131219"/>
                  </a:cubicBezTo>
                  <a:cubicBezTo>
                    <a:pt x="430581" y="122130"/>
                    <a:pt x="436261" y="110769"/>
                    <a:pt x="443078" y="101681"/>
                  </a:cubicBezTo>
                  <a:cubicBezTo>
                    <a:pt x="449327" y="92024"/>
                    <a:pt x="457279" y="83503"/>
                    <a:pt x="465232" y="75550"/>
                  </a:cubicBezTo>
                  <a:cubicBezTo>
                    <a:pt x="465800" y="74982"/>
                    <a:pt x="466368" y="74982"/>
                    <a:pt x="466936" y="74414"/>
                  </a:cubicBezTo>
                  <a:cubicBezTo>
                    <a:pt x="468640" y="71006"/>
                    <a:pt x="475457" y="55669"/>
                    <a:pt x="480001" y="39195"/>
                  </a:cubicBezTo>
                  <a:cubicBezTo>
                    <a:pt x="483410" y="29539"/>
                    <a:pt x="484546" y="19882"/>
                    <a:pt x="486250" y="12497"/>
                  </a:cubicBezTo>
                  <a:cubicBezTo>
                    <a:pt x="487386" y="5112"/>
                    <a:pt x="488522" y="0"/>
                    <a:pt x="488522" y="0"/>
                  </a:cubicBezTo>
                  <a:cubicBezTo>
                    <a:pt x="488522" y="0"/>
                    <a:pt x="488522" y="5112"/>
                    <a:pt x="487954" y="12497"/>
                  </a:cubicBezTo>
                  <a:cubicBezTo>
                    <a:pt x="487386" y="19882"/>
                    <a:pt x="487386" y="30107"/>
                    <a:pt x="485682" y="40331"/>
                  </a:cubicBezTo>
                  <a:cubicBezTo>
                    <a:pt x="484546" y="48284"/>
                    <a:pt x="482841" y="56237"/>
                    <a:pt x="481705" y="63053"/>
                  </a:cubicBezTo>
                  <a:cubicBezTo>
                    <a:pt x="511812" y="38627"/>
                    <a:pt x="545895" y="22722"/>
                    <a:pt x="573161" y="14201"/>
                  </a:cubicBezTo>
                  <a:cubicBezTo>
                    <a:pt x="603268" y="3976"/>
                    <a:pt x="624286" y="1136"/>
                    <a:pt x="627126" y="568"/>
                  </a:cubicBezTo>
                  <a:cubicBezTo>
                    <a:pt x="622581" y="1704"/>
                    <a:pt x="601564" y="6249"/>
                    <a:pt x="572593" y="18178"/>
                  </a:cubicBezTo>
                  <a:cubicBezTo>
                    <a:pt x="541918" y="30675"/>
                    <a:pt x="502155" y="52260"/>
                    <a:pt x="472617" y="84639"/>
                  </a:cubicBezTo>
                  <a:cubicBezTo>
                    <a:pt x="468072" y="89752"/>
                    <a:pt x="464664" y="94864"/>
                    <a:pt x="461256" y="99977"/>
                  </a:cubicBezTo>
                  <a:cubicBezTo>
                    <a:pt x="467504" y="98840"/>
                    <a:pt x="474889" y="97704"/>
                    <a:pt x="482841" y="98272"/>
                  </a:cubicBezTo>
                  <a:cubicBezTo>
                    <a:pt x="487954" y="98272"/>
                    <a:pt x="492498" y="99408"/>
                    <a:pt x="497043" y="101113"/>
                  </a:cubicBezTo>
                  <a:cubicBezTo>
                    <a:pt x="501587" y="102817"/>
                    <a:pt x="505563" y="105089"/>
                    <a:pt x="507836" y="107361"/>
                  </a:cubicBezTo>
                  <a:cubicBezTo>
                    <a:pt x="512380" y="111906"/>
                    <a:pt x="514652" y="115882"/>
                    <a:pt x="515220" y="116450"/>
                  </a:cubicBezTo>
                  <a:cubicBezTo>
                    <a:pt x="514652" y="115882"/>
                    <a:pt x="511812" y="112474"/>
                    <a:pt x="506700" y="108497"/>
                  </a:cubicBezTo>
                  <a:cubicBezTo>
                    <a:pt x="503859" y="106225"/>
                    <a:pt x="499883" y="105089"/>
                    <a:pt x="495907" y="103953"/>
                  </a:cubicBezTo>
                  <a:cubicBezTo>
                    <a:pt x="491930" y="102817"/>
                    <a:pt x="487386" y="102817"/>
                    <a:pt x="482841" y="103385"/>
                  </a:cubicBezTo>
                  <a:cubicBezTo>
                    <a:pt x="470344" y="104521"/>
                    <a:pt x="458983" y="109065"/>
                    <a:pt x="452735" y="111338"/>
                  </a:cubicBezTo>
                  <a:cubicBezTo>
                    <a:pt x="447622" y="119858"/>
                    <a:pt x="443646" y="127811"/>
                    <a:pt x="440238" y="137468"/>
                  </a:cubicBezTo>
                  <a:cubicBezTo>
                    <a:pt x="436261" y="147693"/>
                    <a:pt x="433421" y="157349"/>
                    <a:pt x="428877" y="166438"/>
                  </a:cubicBezTo>
                  <a:cubicBezTo>
                    <a:pt x="424332" y="175527"/>
                    <a:pt x="419220" y="184048"/>
                    <a:pt x="413540" y="190864"/>
                  </a:cubicBezTo>
                  <a:cubicBezTo>
                    <a:pt x="402179" y="205066"/>
                    <a:pt x="390249" y="215290"/>
                    <a:pt x="381729" y="221539"/>
                  </a:cubicBezTo>
                  <a:cubicBezTo>
                    <a:pt x="377752" y="223811"/>
                    <a:pt x="374344" y="225515"/>
                    <a:pt x="371504" y="227219"/>
                  </a:cubicBezTo>
                  <a:cubicBezTo>
                    <a:pt x="372640" y="233468"/>
                    <a:pt x="372640" y="240285"/>
                    <a:pt x="372640" y="248237"/>
                  </a:cubicBezTo>
                  <a:cubicBezTo>
                    <a:pt x="374912" y="248805"/>
                    <a:pt x="377184" y="248805"/>
                    <a:pt x="381161" y="249941"/>
                  </a:cubicBezTo>
                  <a:cubicBezTo>
                    <a:pt x="391386" y="251646"/>
                    <a:pt x="405587" y="255054"/>
                    <a:pt x="422060" y="260166"/>
                  </a:cubicBezTo>
                  <a:cubicBezTo>
                    <a:pt x="430013" y="262438"/>
                    <a:pt x="438534" y="265847"/>
                    <a:pt x="448190" y="268687"/>
                  </a:cubicBezTo>
                  <a:cubicBezTo>
                    <a:pt x="452735" y="264143"/>
                    <a:pt x="460688" y="255622"/>
                    <a:pt x="472048" y="245965"/>
                  </a:cubicBezTo>
                  <a:cubicBezTo>
                    <a:pt x="489090" y="230060"/>
                    <a:pt x="513516" y="210178"/>
                    <a:pt x="541351" y="195977"/>
                  </a:cubicBezTo>
                  <a:cubicBezTo>
                    <a:pt x="554984" y="189160"/>
                    <a:pt x="572025" y="180639"/>
                    <a:pt x="582818" y="176663"/>
                  </a:cubicBezTo>
                  <a:cubicBezTo>
                    <a:pt x="591907" y="173255"/>
                    <a:pt x="611220" y="167574"/>
                    <a:pt x="620877" y="165302"/>
                  </a:cubicBezTo>
                  <a:cubicBezTo>
                    <a:pt x="629966" y="163030"/>
                    <a:pt x="652120" y="160758"/>
                    <a:pt x="657800" y="160190"/>
                  </a:cubicBezTo>
                  <a:cubicBezTo>
                    <a:pt x="652120" y="161326"/>
                    <a:pt x="629966" y="164734"/>
                    <a:pt x="621445" y="167574"/>
                  </a:cubicBezTo>
                  <a:cubicBezTo>
                    <a:pt x="611789" y="169847"/>
                    <a:pt x="593611" y="176663"/>
                    <a:pt x="584522" y="180071"/>
                  </a:cubicBezTo>
                  <a:cubicBezTo>
                    <a:pt x="574297" y="184616"/>
                    <a:pt x="557824" y="193137"/>
                    <a:pt x="544759" y="201089"/>
                  </a:cubicBezTo>
                  <a:cubicBezTo>
                    <a:pt x="518060" y="216426"/>
                    <a:pt x="495338" y="236876"/>
                    <a:pt x="479433" y="253350"/>
                  </a:cubicBezTo>
                  <a:cubicBezTo>
                    <a:pt x="470912" y="261302"/>
                    <a:pt x="464664" y="268119"/>
                    <a:pt x="460120" y="273231"/>
                  </a:cubicBezTo>
                  <a:cubicBezTo>
                    <a:pt x="466368" y="275504"/>
                    <a:pt x="472048" y="277776"/>
                    <a:pt x="478297" y="280616"/>
                  </a:cubicBezTo>
                  <a:cubicBezTo>
                    <a:pt x="487954" y="284592"/>
                    <a:pt x="498179" y="289137"/>
                    <a:pt x="508972" y="293681"/>
                  </a:cubicBezTo>
                  <a:cubicBezTo>
                    <a:pt x="519197" y="298794"/>
                    <a:pt x="528853" y="304474"/>
                    <a:pt x="539078" y="309586"/>
                  </a:cubicBezTo>
                  <a:cubicBezTo>
                    <a:pt x="549303" y="314699"/>
                    <a:pt x="558960" y="319811"/>
                    <a:pt x="568049" y="325492"/>
                  </a:cubicBezTo>
                  <a:cubicBezTo>
                    <a:pt x="570889" y="323220"/>
                    <a:pt x="577138" y="318675"/>
                    <a:pt x="585090" y="314131"/>
                  </a:cubicBezTo>
                  <a:cubicBezTo>
                    <a:pt x="597019" y="306746"/>
                    <a:pt x="614061" y="297657"/>
                    <a:pt x="632806" y="293113"/>
                  </a:cubicBezTo>
                  <a:cubicBezTo>
                    <a:pt x="641895" y="290841"/>
                    <a:pt x="653256" y="288569"/>
                    <a:pt x="660073" y="287433"/>
                  </a:cubicBezTo>
                  <a:cubicBezTo>
                    <a:pt x="682227" y="284024"/>
                    <a:pt x="704949" y="288569"/>
                    <a:pt x="707221" y="288569"/>
                  </a:cubicBezTo>
                  <a:cubicBezTo>
                    <a:pt x="704949" y="288569"/>
                    <a:pt x="676546" y="286297"/>
                    <a:pt x="660641" y="289705"/>
                  </a:cubicBezTo>
                  <a:cubicBezTo>
                    <a:pt x="653824" y="290841"/>
                    <a:pt x="643031" y="293681"/>
                    <a:pt x="633942" y="296521"/>
                  </a:cubicBezTo>
                  <a:cubicBezTo>
                    <a:pt x="616333" y="301634"/>
                    <a:pt x="599859" y="311291"/>
                    <a:pt x="588499" y="319243"/>
                  </a:cubicBezTo>
                  <a:cubicBezTo>
                    <a:pt x="581682" y="323220"/>
                    <a:pt x="577138" y="327196"/>
                    <a:pt x="574297" y="329468"/>
                  </a:cubicBezTo>
                  <a:cubicBezTo>
                    <a:pt x="582250" y="334581"/>
                    <a:pt x="589635" y="339693"/>
                    <a:pt x="597019" y="344237"/>
                  </a:cubicBezTo>
                  <a:cubicBezTo>
                    <a:pt x="615197" y="355598"/>
                    <a:pt x="631670" y="366959"/>
                    <a:pt x="644735" y="377752"/>
                  </a:cubicBezTo>
                  <a:cubicBezTo>
                    <a:pt x="671434" y="398770"/>
                    <a:pt x="689043" y="413539"/>
                    <a:pt x="689043" y="413539"/>
                  </a:cubicBezTo>
                  <a:cubicBezTo>
                    <a:pt x="689043" y="413539"/>
                    <a:pt x="670298" y="400474"/>
                    <a:pt x="642463" y="380593"/>
                  </a:cubicBezTo>
                  <a:cubicBezTo>
                    <a:pt x="628830" y="370368"/>
                    <a:pt x="611789" y="359575"/>
                    <a:pt x="593611" y="349350"/>
                  </a:cubicBezTo>
                  <a:cubicBezTo>
                    <a:pt x="575433" y="338557"/>
                    <a:pt x="556120" y="327196"/>
                    <a:pt x="535670" y="318107"/>
                  </a:cubicBezTo>
                  <a:cubicBezTo>
                    <a:pt x="535670" y="318675"/>
                    <a:pt x="535670" y="318675"/>
                    <a:pt x="535102" y="319243"/>
                  </a:cubicBezTo>
                  <a:cubicBezTo>
                    <a:pt x="535102" y="321516"/>
                    <a:pt x="533966" y="326060"/>
                    <a:pt x="535670" y="332308"/>
                  </a:cubicBezTo>
                  <a:cubicBezTo>
                    <a:pt x="538510" y="344805"/>
                    <a:pt x="547599" y="360711"/>
                    <a:pt x="556688" y="376048"/>
                  </a:cubicBezTo>
                  <a:cubicBezTo>
                    <a:pt x="565777" y="391954"/>
                    <a:pt x="574297" y="407859"/>
                    <a:pt x="578274" y="420924"/>
                  </a:cubicBezTo>
                  <a:cubicBezTo>
                    <a:pt x="582250" y="433421"/>
                    <a:pt x="579978" y="442510"/>
                    <a:pt x="579410" y="443078"/>
                  </a:cubicBezTo>
                  <a:cubicBezTo>
                    <a:pt x="579410" y="441942"/>
                    <a:pt x="581114" y="432853"/>
                    <a:pt x="576569" y="420924"/>
                  </a:cubicBezTo>
                  <a:cubicBezTo>
                    <a:pt x="572593" y="407859"/>
                    <a:pt x="562368" y="393090"/>
                    <a:pt x="552711" y="377752"/>
                  </a:cubicBezTo>
                  <a:cubicBezTo>
                    <a:pt x="543055" y="362415"/>
                    <a:pt x="532830" y="347646"/>
                    <a:pt x="528285" y="333445"/>
                  </a:cubicBezTo>
                  <a:cubicBezTo>
                    <a:pt x="526013" y="326628"/>
                    <a:pt x="526013" y="319811"/>
                    <a:pt x="527149" y="314131"/>
                  </a:cubicBezTo>
                  <a:cubicBezTo>
                    <a:pt x="527149" y="313563"/>
                    <a:pt x="527149" y="313563"/>
                    <a:pt x="527717" y="312995"/>
                  </a:cubicBezTo>
                  <a:cubicBezTo>
                    <a:pt x="520333" y="309586"/>
                    <a:pt x="512380" y="305610"/>
                    <a:pt x="504995" y="302202"/>
                  </a:cubicBezTo>
                  <a:cubicBezTo>
                    <a:pt x="494770" y="298226"/>
                    <a:pt x="484546" y="294817"/>
                    <a:pt x="474321" y="290841"/>
                  </a:cubicBezTo>
                  <a:cubicBezTo>
                    <a:pt x="453871" y="284592"/>
                    <a:pt x="433989" y="280616"/>
                    <a:pt x="418084" y="275504"/>
                  </a:cubicBezTo>
                  <a:cubicBezTo>
                    <a:pt x="401610" y="272095"/>
                    <a:pt x="387977" y="268687"/>
                    <a:pt x="378889" y="268119"/>
                  </a:cubicBezTo>
                  <a:cubicBezTo>
                    <a:pt x="375480" y="267551"/>
                    <a:pt x="372640" y="267551"/>
                    <a:pt x="370368" y="266983"/>
                  </a:cubicBezTo>
                  <a:cubicBezTo>
                    <a:pt x="369800" y="270391"/>
                    <a:pt x="369800" y="273231"/>
                    <a:pt x="368096" y="276640"/>
                  </a:cubicBezTo>
                  <a:cubicBezTo>
                    <a:pt x="365255" y="282888"/>
                    <a:pt x="362415" y="289705"/>
                    <a:pt x="359007" y="296521"/>
                  </a:cubicBezTo>
                  <a:cubicBezTo>
                    <a:pt x="352190" y="310155"/>
                    <a:pt x="347646" y="323788"/>
                    <a:pt x="341965" y="339125"/>
                  </a:cubicBezTo>
                  <a:cubicBezTo>
                    <a:pt x="337421" y="354462"/>
                    <a:pt x="332309" y="370936"/>
                    <a:pt x="330036" y="388545"/>
                  </a:cubicBezTo>
                  <a:cubicBezTo>
                    <a:pt x="328332" y="397066"/>
                    <a:pt x="327196" y="406155"/>
                    <a:pt x="326628" y="415244"/>
                  </a:cubicBezTo>
                  <a:cubicBezTo>
                    <a:pt x="325492" y="424332"/>
                    <a:pt x="325492" y="433421"/>
                    <a:pt x="325492" y="442510"/>
                  </a:cubicBezTo>
                  <a:cubicBezTo>
                    <a:pt x="325492" y="444214"/>
                    <a:pt x="326060" y="445350"/>
                    <a:pt x="326060" y="447054"/>
                  </a:cubicBezTo>
                  <a:cubicBezTo>
                    <a:pt x="343101" y="453303"/>
                    <a:pt x="391386" y="472048"/>
                    <a:pt x="435693" y="499315"/>
                  </a:cubicBezTo>
                  <a:cubicBezTo>
                    <a:pt x="449327" y="507267"/>
                    <a:pt x="462960" y="516356"/>
                    <a:pt x="474889" y="526013"/>
                  </a:cubicBezTo>
                  <a:cubicBezTo>
                    <a:pt x="486818" y="535102"/>
                    <a:pt x="497043" y="544759"/>
                    <a:pt x="505563" y="553847"/>
                  </a:cubicBezTo>
                  <a:cubicBezTo>
                    <a:pt x="520901" y="570321"/>
                    <a:pt x="528285" y="583954"/>
                    <a:pt x="529421" y="586226"/>
                  </a:cubicBezTo>
                  <a:cubicBezTo>
                    <a:pt x="528285" y="584522"/>
                    <a:pt x="520333" y="571457"/>
                    <a:pt x="504427" y="555552"/>
                  </a:cubicBezTo>
                  <a:cubicBezTo>
                    <a:pt x="495907" y="547031"/>
                    <a:pt x="485114" y="538510"/>
                    <a:pt x="473185" y="529421"/>
                  </a:cubicBezTo>
                  <a:cubicBezTo>
                    <a:pt x="460688" y="520901"/>
                    <a:pt x="447622" y="512380"/>
                    <a:pt x="433421" y="504995"/>
                  </a:cubicBezTo>
                  <a:cubicBezTo>
                    <a:pt x="391954" y="482841"/>
                    <a:pt x="348214" y="467504"/>
                    <a:pt x="327764" y="461255"/>
                  </a:cubicBezTo>
                  <a:cubicBezTo>
                    <a:pt x="327764" y="464096"/>
                    <a:pt x="327764" y="466936"/>
                    <a:pt x="328332" y="470344"/>
                  </a:cubicBezTo>
                  <a:cubicBezTo>
                    <a:pt x="328900" y="480001"/>
                    <a:pt x="331172" y="489090"/>
                    <a:pt x="334013" y="498179"/>
                  </a:cubicBezTo>
                  <a:cubicBezTo>
                    <a:pt x="338557" y="516356"/>
                    <a:pt x="344806" y="535670"/>
                    <a:pt x="347078" y="555552"/>
                  </a:cubicBezTo>
                  <a:cubicBezTo>
                    <a:pt x="349918" y="574865"/>
                    <a:pt x="351054" y="593611"/>
                    <a:pt x="351622" y="612356"/>
                  </a:cubicBezTo>
                  <a:cubicBezTo>
                    <a:pt x="352190" y="649280"/>
                    <a:pt x="349350" y="683362"/>
                    <a:pt x="345942" y="712333"/>
                  </a:cubicBezTo>
                  <a:cubicBezTo>
                    <a:pt x="339693" y="762889"/>
                    <a:pt x="331740" y="798108"/>
                    <a:pt x="329468" y="806629"/>
                  </a:cubicBezTo>
                  <a:cubicBezTo>
                    <a:pt x="331172" y="798676"/>
                    <a:pt x="338557" y="762889"/>
                    <a:pt x="342533" y="712333"/>
                  </a:cubicBezTo>
                  <a:cubicBezTo>
                    <a:pt x="344806" y="683362"/>
                    <a:pt x="345942" y="649280"/>
                    <a:pt x="343669" y="612924"/>
                  </a:cubicBezTo>
                  <a:cubicBezTo>
                    <a:pt x="342533" y="594747"/>
                    <a:pt x="340261" y="576001"/>
                    <a:pt x="336285" y="557824"/>
                  </a:cubicBezTo>
                  <a:cubicBezTo>
                    <a:pt x="336285" y="557824"/>
                    <a:pt x="336285" y="557824"/>
                    <a:pt x="336285" y="557824"/>
                  </a:cubicBezTo>
                  <a:cubicBezTo>
                    <a:pt x="324924" y="568049"/>
                    <a:pt x="279480" y="595883"/>
                    <a:pt x="224379" y="687907"/>
                  </a:cubicBezTo>
                  <a:cubicBezTo>
                    <a:pt x="257326" y="612924"/>
                    <a:pt x="333445" y="545895"/>
                    <a:pt x="334013" y="545327"/>
                  </a:cubicBezTo>
                  <a:cubicBezTo>
                    <a:pt x="330604" y="531125"/>
                    <a:pt x="325492" y="517492"/>
                    <a:pt x="320948" y="503291"/>
                  </a:cubicBezTo>
                  <a:cubicBezTo>
                    <a:pt x="317539" y="493634"/>
                    <a:pt x="314699" y="483977"/>
                    <a:pt x="313563" y="474321"/>
                  </a:cubicBezTo>
                  <a:cubicBezTo>
                    <a:pt x="311291" y="464664"/>
                    <a:pt x="310155" y="454439"/>
                    <a:pt x="309587" y="444782"/>
                  </a:cubicBezTo>
                  <a:cubicBezTo>
                    <a:pt x="309019" y="438533"/>
                    <a:pt x="309019" y="432285"/>
                    <a:pt x="309019" y="426036"/>
                  </a:cubicBezTo>
                  <a:cubicBezTo>
                    <a:pt x="306746" y="427741"/>
                    <a:pt x="303906" y="430013"/>
                    <a:pt x="300498" y="432285"/>
                  </a:cubicBezTo>
                  <a:cubicBezTo>
                    <a:pt x="286865" y="442510"/>
                    <a:pt x="264143" y="461255"/>
                    <a:pt x="252782" y="471480"/>
                  </a:cubicBezTo>
                  <a:cubicBezTo>
                    <a:pt x="246533" y="477161"/>
                    <a:pt x="234036" y="487954"/>
                    <a:pt x="227788" y="493634"/>
                  </a:cubicBezTo>
                  <a:cubicBezTo>
                    <a:pt x="222675" y="498747"/>
                    <a:pt x="213018" y="509540"/>
                    <a:pt x="208474" y="515220"/>
                  </a:cubicBezTo>
                  <a:cubicBezTo>
                    <a:pt x="203930" y="520333"/>
                    <a:pt x="189160" y="536238"/>
                    <a:pt x="189160" y="536238"/>
                  </a:cubicBezTo>
                  <a:cubicBezTo>
                    <a:pt x="189160" y="536238"/>
                    <a:pt x="201657" y="519196"/>
                    <a:pt x="206202" y="513516"/>
                  </a:cubicBezTo>
                  <a:cubicBezTo>
                    <a:pt x="210746" y="507835"/>
                    <a:pt x="219267" y="495906"/>
                    <a:pt x="223811" y="490226"/>
                  </a:cubicBezTo>
                  <a:cubicBezTo>
                    <a:pt x="229492" y="483977"/>
                    <a:pt x="240853" y="471480"/>
                    <a:pt x="246533" y="465800"/>
                  </a:cubicBezTo>
                  <a:cubicBezTo>
                    <a:pt x="257326" y="454439"/>
                    <a:pt x="278344" y="433421"/>
                    <a:pt x="291409" y="421492"/>
                  </a:cubicBezTo>
                  <a:cubicBezTo>
                    <a:pt x="298794" y="414107"/>
                    <a:pt x="305042" y="408995"/>
                    <a:pt x="308451" y="406155"/>
                  </a:cubicBezTo>
                  <a:cubicBezTo>
                    <a:pt x="308451" y="399906"/>
                    <a:pt x="309019" y="393090"/>
                    <a:pt x="309587" y="387409"/>
                  </a:cubicBezTo>
                  <a:cubicBezTo>
                    <a:pt x="312995" y="351054"/>
                    <a:pt x="323220" y="315835"/>
                    <a:pt x="333445" y="288569"/>
                  </a:cubicBezTo>
                  <a:cubicBezTo>
                    <a:pt x="332309" y="288569"/>
                    <a:pt x="331740" y="288569"/>
                    <a:pt x="330604" y="288001"/>
                  </a:cubicBezTo>
                  <a:cubicBezTo>
                    <a:pt x="321516" y="286297"/>
                    <a:pt x="306746" y="286297"/>
                    <a:pt x="289705" y="285160"/>
                  </a:cubicBezTo>
                  <a:cubicBezTo>
                    <a:pt x="277776" y="286297"/>
                    <a:pt x="263575" y="286865"/>
                    <a:pt x="248805" y="288569"/>
                  </a:cubicBezTo>
                  <a:cubicBezTo>
                    <a:pt x="247101" y="289705"/>
                    <a:pt x="245397" y="290841"/>
                    <a:pt x="243125" y="292545"/>
                  </a:cubicBezTo>
                  <a:cubicBezTo>
                    <a:pt x="231764" y="301066"/>
                    <a:pt x="217563" y="313563"/>
                    <a:pt x="205066" y="327764"/>
                  </a:cubicBezTo>
                  <a:cubicBezTo>
                    <a:pt x="178935" y="355598"/>
                    <a:pt x="156213" y="390249"/>
                    <a:pt x="156213" y="390249"/>
                  </a:cubicBezTo>
                  <a:cubicBezTo>
                    <a:pt x="156213" y="390249"/>
                    <a:pt x="177799" y="354462"/>
                    <a:pt x="202793" y="325492"/>
                  </a:cubicBezTo>
                  <a:cubicBezTo>
                    <a:pt x="214722" y="311859"/>
                    <a:pt x="227220" y="299362"/>
                    <a:pt x="238012" y="290273"/>
                  </a:cubicBezTo>
                  <a:cubicBezTo>
                    <a:pt x="235740" y="289705"/>
                    <a:pt x="233468" y="289705"/>
                    <a:pt x="231196" y="290273"/>
                  </a:cubicBezTo>
                  <a:cubicBezTo>
                    <a:pt x="220403" y="292545"/>
                    <a:pt x="209610" y="294249"/>
                    <a:pt x="198249" y="296521"/>
                  </a:cubicBezTo>
                  <a:cubicBezTo>
                    <a:pt x="187456" y="299930"/>
                    <a:pt x="176095" y="303338"/>
                    <a:pt x="165302" y="307314"/>
                  </a:cubicBezTo>
                  <a:cubicBezTo>
                    <a:pt x="154509" y="311291"/>
                    <a:pt x="142580" y="313563"/>
                    <a:pt x="132355" y="318675"/>
                  </a:cubicBezTo>
                  <a:cubicBezTo>
                    <a:pt x="122130" y="323788"/>
                    <a:pt x="111906" y="328332"/>
                    <a:pt x="101681" y="332876"/>
                  </a:cubicBezTo>
                  <a:cubicBezTo>
                    <a:pt x="92024" y="337421"/>
                    <a:pt x="82367" y="341965"/>
                    <a:pt x="73278" y="346510"/>
                  </a:cubicBezTo>
                  <a:cubicBezTo>
                    <a:pt x="64758" y="351622"/>
                    <a:pt x="56805" y="356735"/>
                    <a:pt x="49420" y="361847"/>
                  </a:cubicBezTo>
                  <a:cubicBezTo>
                    <a:pt x="21586" y="379456"/>
                    <a:pt x="2272" y="391385"/>
                    <a:pt x="0" y="393090"/>
                  </a:cubicBezTo>
                  <a:cubicBezTo>
                    <a:pt x="2272" y="391385"/>
                    <a:pt x="21018" y="378320"/>
                    <a:pt x="47716" y="359575"/>
                  </a:cubicBezTo>
                  <a:cubicBezTo>
                    <a:pt x="55101" y="354462"/>
                    <a:pt x="62485" y="348214"/>
                    <a:pt x="71006" y="343101"/>
                  </a:cubicBezTo>
                  <a:cubicBezTo>
                    <a:pt x="79527" y="337989"/>
                    <a:pt x="89184" y="333445"/>
                    <a:pt x="99409" y="328332"/>
                  </a:cubicBezTo>
                  <a:cubicBezTo>
                    <a:pt x="109065" y="323220"/>
                    <a:pt x="119290" y="317539"/>
                    <a:pt x="129515" y="312427"/>
                  </a:cubicBezTo>
                  <a:cubicBezTo>
                    <a:pt x="139740" y="306746"/>
                    <a:pt x="151101" y="303338"/>
                    <a:pt x="161894" y="298794"/>
                  </a:cubicBezTo>
                  <a:cubicBezTo>
                    <a:pt x="173255" y="294817"/>
                    <a:pt x="184048" y="290273"/>
                    <a:pt x="194841" y="286297"/>
                  </a:cubicBezTo>
                  <a:cubicBezTo>
                    <a:pt x="206202" y="283456"/>
                    <a:pt x="217563" y="280616"/>
                    <a:pt x="228356" y="278344"/>
                  </a:cubicBezTo>
                  <a:cubicBezTo>
                    <a:pt x="245397" y="273231"/>
                    <a:pt x="261870" y="272095"/>
                    <a:pt x="276640" y="270391"/>
                  </a:cubicBezTo>
                  <a:cubicBezTo>
                    <a:pt x="270959" y="266983"/>
                    <a:pt x="264711" y="263575"/>
                    <a:pt x="255622" y="260166"/>
                  </a:cubicBezTo>
                  <a:cubicBezTo>
                    <a:pt x="244829" y="255054"/>
                    <a:pt x="231764" y="251646"/>
                    <a:pt x="218131" y="248237"/>
                  </a:cubicBezTo>
                  <a:cubicBezTo>
                    <a:pt x="203930" y="245397"/>
                    <a:pt x="188592" y="243125"/>
                    <a:pt x="172687" y="243125"/>
                  </a:cubicBezTo>
                  <a:cubicBezTo>
                    <a:pt x="156781" y="241989"/>
                    <a:pt x="142012" y="245397"/>
                    <a:pt x="126675" y="246533"/>
                  </a:cubicBezTo>
                  <a:cubicBezTo>
                    <a:pt x="119858" y="245965"/>
                    <a:pt x="113042" y="246533"/>
                    <a:pt x="106225" y="247101"/>
                  </a:cubicBezTo>
                  <a:cubicBezTo>
                    <a:pt x="99409" y="248237"/>
                    <a:pt x="92592" y="245965"/>
                    <a:pt x="86911" y="245397"/>
                  </a:cubicBezTo>
                  <a:cubicBezTo>
                    <a:pt x="74982" y="244261"/>
                    <a:pt x="65894" y="238580"/>
                    <a:pt x="59645" y="236308"/>
                  </a:cubicBezTo>
                  <a:cubicBezTo>
                    <a:pt x="53965" y="234036"/>
                    <a:pt x="50556" y="232332"/>
                    <a:pt x="49988" y="231764"/>
                  </a:cubicBezTo>
                  <a:cubicBezTo>
                    <a:pt x="50556" y="231764"/>
                    <a:pt x="54533" y="233468"/>
                    <a:pt x="59645" y="235740"/>
                  </a:cubicBezTo>
                  <a:cubicBezTo>
                    <a:pt x="66462" y="237444"/>
                    <a:pt x="74982" y="242557"/>
                    <a:pt x="86911" y="243693"/>
                  </a:cubicBezTo>
                  <a:cubicBezTo>
                    <a:pt x="92592" y="243693"/>
                    <a:pt x="98840" y="245965"/>
                    <a:pt x="105657" y="244829"/>
                  </a:cubicBezTo>
                  <a:cubicBezTo>
                    <a:pt x="112474" y="243693"/>
                    <a:pt x="119290" y="243125"/>
                    <a:pt x="126675" y="241989"/>
                  </a:cubicBezTo>
                  <a:cubicBezTo>
                    <a:pt x="140876" y="240285"/>
                    <a:pt x="156781" y="235740"/>
                    <a:pt x="172687" y="236876"/>
                  </a:cubicBezTo>
                  <a:cubicBezTo>
                    <a:pt x="188592" y="235740"/>
                    <a:pt x="204498" y="238012"/>
                    <a:pt x="219835" y="240285"/>
                  </a:cubicBezTo>
                  <a:cubicBezTo>
                    <a:pt x="234604" y="243125"/>
                    <a:pt x="248237" y="246533"/>
                    <a:pt x="259598" y="251077"/>
                  </a:cubicBezTo>
                  <a:cubicBezTo>
                    <a:pt x="279480" y="258462"/>
                    <a:pt x="291977" y="266415"/>
                    <a:pt x="294817" y="268119"/>
                  </a:cubicBezTo>
                  <a:cubicBezTo>
                    <a:pt x="310155" y="268119"/>
                    <a:pt x="323788" y="267551"/>
                    <a:pt x="333445" y="268687"/>
                  </a:cubicBezTo>
                  <a:cubicBezTo>
                    <a:pt x="336285" y="268687"/>
                    <a:pt x="337989" y="269255"/>
                    <a:pt x="340261" y="269255"/>
                  </a:cubicBezTo>
                  <a:cubicBezTo>
                    <a:pt x="340261" y="268687"/>
                    <a:pt x="340829" y="268119"/>
                    <a:pt x="340829" y="266983"/>
                  </a:cubicBezTo>
                  <a:cubicBezTo>
                    <a:pt x="341965" y="262438"/>
                    <a:pt x="342533" y="257894"/>
                    <a:pt x="342533" y="252782"/>
                  </a:cubicBezTo>
                  <a:cubicBezTo>
                    <a:pt x="342533" y="252214"/>
                    <a:pt x="342533" y="251646"/>
                    <a:pt x="341965" y="251077"/>
                  </a:cubicBezTo>
                  <a:cubicBezTo>
                    <a:pt x="339693" y="251077"/>
                    <a:pt x="336285" y="250509"/>
                    <a:pt x="331740" y="249941"/>
                  </a:cubicBezTo>
                  <a:cubicBezTo>
                    <a:pt x="320379" y="247669"/>
                    <a:pt x="306178" y="241421"/>
                    <a:pt x="293113" y="230060"/>
                  </a:cubicBezTo>
                  <a:cubicBezTo>
                    <a:pt x="279480" y="219267"/>
                    <a:pt x="267551" y="203929"/>
                    <a:pt x="254486" y="188024"/>
                  </a:cubicBezTo>
                  <a:cubicBezTo>
                    <a:pt x="242557" y="172687"/>
                    <a:pt x="227220" y="156781"/>
                    <a:pt x="211882" y="142012"/>
                  </a:cubicBezTo>
                  <a:cubicBezTo>
                    <a:pt x="204498" y="135196"/>
                    <a:pt x="197113" y="128947"/>
                    <a:pt x="188592" y="123267"/>
                  </a:cubicBezTo>
                  <a:cubicBezTo>
                    <a:pt x="187456" y="124971"/>
                    <a:pt x="185752" y="126107"/>
                    <a:pt x="184048" y="128379"/>
                  </a:cubicBezTo>
                  <a:cubicBezTo>
                    <a:pt x="178935" y="132923"/>
                    <a:pt x="170983" y="137468"/>
                    <a:pt x="162462" y="140308"/>
                  </a:cubicBezTo>
                  <a:cubicBezTo>
                    <a:pt x="145420" y="145420"/>
                    <a:pt x="127811" y="143716"/>
                    <a:pt x="127811" y="143716"/>
                  </a:cubicBezTo>
                  <a:cubicBezTo>
                    <a:pt x="127811" y="143716"/>
                    <a:pt x="145420" y="143148"/>
                    <a:pt x="160758" y="135764"/>
                  </a:cubicBezTo>
                  <a:cubicBezTo>
                    <a:pt x="168142" y="131787"/>
                    <a:pt x="174959" y="127243"/>
                    <a:pt x="178367" y="122699"/>
                  </a:cubicBezTo>
                  <a:cubicBezTo>
                    <a:pt x="179503" y="120994"/>
                    <a:pt x="180071" y="119858"/>
                    <a:pt x="180639" y="118722"/>
                  </a:cubicBezTo>
                  <a:cubicBezTo>
                    <a:pt x="173823" y="114746"/>
                    <a:pt x="167006" y="110769"/>
                    <a:pt x="159622" y="107929"/>
                  </a:cubicBezTo>
                  <a:cubicBezTo>
                    <a:pt x="140876" y="101113"/>
                    <a:pt x="122130" y="98840"/>
                    <a:pt x="106225" y="98272"/>
                  </a:cubicBezTo>
                  <a:cubicBezTo>
                    <a:pt x="92024" y="97704"/>
                    <a:pt x="78391" y="98840"/>
                    <a:pt x="68734" y="99408"/>
                  </a:cubicBez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2" name="Google Shape;452;p14"/>
            <p:cNvSpPr/>
            <p:nvPr/>
          </p:nvSpPr>
          <p:spPr>
            <a:xfrm>
              <a:off x="6620186" y="3555256"/>
              <a:ext cx="454439" cy="284024"/>
            </a:xfrm>
            <a:custGeom>
              <a:rect b="b" l="l" r="r" t="t"/>
              <a:pathLst>
                <a:path extrusionOk="0" h="284024" w="454439">
                  <a:moveTo>
                    <a:pt x="0" y="281567"/>
                  </a:moveTo>
                  <a:cubicBezTo>
                    <a:pt x="54533" y="189543"/>
                    <a:pt x="120994" y="114560"/>
                    <a:pt x="134060" y="100927"/>
                  </a:cubicBezTo>
                  <a:cubicBezTo>
                    <a:pt x="218131" y="8903"/>
                    <a:pt x="312427" y="-4162"/>
                    <a:pt x="375480" y="951"/>
                  </a:cubicBezTo>
                  <a:cubicBezTo>
                    <a:pt x="416948" y="4359"/>
                    <a:pt x="439670" y="383"/>
                    <a:pt x="457847" y="3791"/>
                  </a:cubicBezTo>
                  <a:cubicBezTo>
                    <a:pt x="471481" y="6063"/>
                    <a:pt x="478865" y="32193"/>
                    <a:pt x="469208" y="62868"/>
                  </a:cubicBezTo>
                  <a:cubicBezTo>
                    <a:pt x="458983" y="94679"/>
                    <a:pt x="427741" y="103767"/>
                    <a:pt x="417516" y="97519"/>
                  </a:cubicBezTo>
                  <a:cubicBezTo>
                    <a:pt x="398202" y="85590"/>
                    <a:pt x="391386" y="61732"/>
                    <a:pt x="348214" y="62868"/>
                  </a:cubicBezTo>
                  <a:cubicBezTo>
                    <a:pt x="300498" y="64004"/>
                    <a:pt x="237444" y="80477"/>
                    <a:pt x="179503" y="143531"/>
                  </a:cubicBezTo>
                  <a:cubicBezTo>
                    <a:pt x="167574" y="156596"/>
                    <a:pt x="104521" y="227034"/>
                    <a:pt x="52829" y="313945"/>
                  </a:cubicBezTo>
                  <a:lnTo>
                    <a:pt x="0" y="281567"/>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3" name="Google Shape;453;p14"/>
            <p:cNvSpPr/>
            <p:nvPr/>
          </p:nvSpPr>
          <p:spPr>
            <a:xfrm>
              <a:off x="6292422" y="3328987"/>
              <a:ext cx="568049" cy="227219"/>
            </a:xfrm>
            <a:custGeom>
              <a:rect b="b" l="l" r="r" t="t"/>
              <a:pathLst>
                <a:path extrusionOk="0" h="227219" w="568048">
                  <a:moveTo>
                    <a:pt x="575433" y="247669"/>
                  </a:moveTo>
                  <a:cubicBezTo>
                    <a:pt x="575433" y="247669"/>
                    <a:pt x="576001" y="246533"/>
                    <a:pt x="576570" y="243693"/>
                  </a:cubicBezTo>
                  <a:cubicBezTo>
                    <a:pt x="577138" y="240853"/>
                    <a:pt x="578274" y="236308"/>
                    <a:pt x="579410" y="230628"/>
                  </a:cubicBezTo>
                  <a:cubicBezTo>
                    <a:pt x="581114" y="219267"/>
                    <a:pt x="583954" y="201657"/>
                    <a:pt x="583386" y="180071"/>
                  </a:cubicBezTo>
                  <a:cubicBezTo>
                    <a:pt x="582818" y="158486"/>
                    <a:pt x="578842" y="131219"/>
                    <a:pt x="563504" y="106225"/>
                  </a:cubicBezTo>
                  <a:cubicBezTo>
                    <a:pt x="555552" y="93728"/>
                    <a:pt x="545327" y="82367"/>
                    <a:pt x="531126" y="72710"/>
                  </a:cubicBezTo>
                  <a:cubicBezTo>
                    <a:pt x="517492" y="63621"/>
                    <a:pt x="500451" y="56237"/>
                    <a:pt x="482841" y="53965"/>
                  </a:cubicBezTo>
                  <a:cubicBezTo>
                    <a:pt x="465232" y="51692"/>
                    <a:pt x="445350" y="53965"/>
                    <a:pt x="430013" y="64189"/>
                  </a:cubicBezTo>
                  <a:cubicBezTo>
                    <a:pt x="414108" y="74414"/>
                    <a:pt x="404451" y="93160"/>
                    <a:pt x="405587" y="113610"/>
                  </a:cubicBezTo>
                  <a:cubicBezTo>
                    <a:pt x="405587" y="118722"/>
                    <a:pt x="406155" y="123835"/>
                    <a:pt x="407291" y="128947"/>
                  </a:cubicBezTo>
                  <a:cubicBezTo>
                    <a:pt x="408427" y="133491"/>
                    <a:pt x="410131" y="138036"/>
                    <a:pt x="412971" y="142012"/>
                  </a:cubicBezTo>
                  <a:cubicBezTo>
                    <a:pt x="418084" y="150533"/>
                    <a:pt x="426605" y="156781"/>
                    <a:pt x="436261" y="160758"/>
                  </a:cubicBezTo>
                  <a:cubicBezTo>
                    <a:pt x="445918" y="164734"/>
                    <a:pt x="457279" y="167006"/>
                    <a:pt x="468072" y="166438"/>
                  </a:cubicBezTo>
                  <a:cubicBezTo>
                    <a:pt x="478865" y="165870"/>
                    <a:pt x="490226" y="163030"/>
                    <a:pt x="497043" y="156781"/>
                  </a:cubicBezTo>
                  <a:cubicBezTo>
                    <a:pt x="504427" y="149397"/>
                    <a:pt x="509540" y="139172"/>
                    <a:pt x="511812" y="128379"/>
                  </a:cubicBezTo>
                  <a:cubicBezTo>
                    <a:pt x="514084" y="117586"/>
                    <a:pt x="513516" y="105657"/>
                    <a:pt x="510676" y="94864"/>
                  </a:cubicBezTo>
                  <a:cubicBezTo>
                    <a:pt x="504427" y="72710"/>
                    <a:pt x="487386" y="53397"/>
                    <a:pt x="467504" y="38627"/>
                  </a:cubicBezTo>
                  <a:cubicBezTo>
                    <a:pt x="457279" y="31243"/>
                    <a:pt x="446486" y="24426"/>
                    <a:pt x="435693" y="19882"/>
                  </a:cubicBezTo>
                  <a:cubicBezTo>
                    <a:pt x="424332" y="15905"/>
                    <a:pt x="412403" y="13633"/>
                    <a:pt x="399906" y="13065"/>
                  </a:cubicBezTo>
                  <a:cubicBezTo>
                    <a:pt x="374912" y="12497"/>
                    <a:pt x="349918" y="18746"/>
                    <a:pt x="327196" y="28970"/>
                  </a:cubicBezTo>
                  <a:cubicBezTo>
                    <a:pt x="304474" y="39763"/>
                    <a:pt x="282888" y="54533"/>
                    <a:pt x="269255" y="74414"/>
                  </a:cubicBezTo>
                  <a:cubicBezTo>
                    <a:pt x="262439" y="84639"/>
                    <a:pt x="258462" y="96000"/>
                    <a:pt x="258462" y="107361"/>
                  </a:cubicBezTo>
                  <a:cubicBezTo>
                    <a:pt x="258462" y="113042"/>
                    <a:pt x="259598" y="118722"/>
                    <a:pt x="261870" y="123835"/>
                  </a:cubicBezTo>
                  <a:cubicBezTo>
                    <a:pt x="263007" y="126675"/>
                    <a:pt x="264143" y="128947"/>
                    <a:pt x="265847" y="131787"/>
                  </a:cubicBezTo>
                  <a:cubicBezTo>
                    <a:pt x="267551" y="134059"/>
                    <a:pt x="268687" y="136332"/>
                    <a:pt x="270959" y="138604"/>
                  </a:cubicBezTo>
                  <a:cubicBezTo>
                    <a:pt x="278344" y="147125"/>
                    <a:pt x="289137" y="149965"/>
                    <a:pt x="299362" y="145988"/>
                  </a:cubicBezTo>
                  <a:cubicBezTo>
                    <a:pt x="309587" y="142580"/>
                    <a:pt x="318107" y="133491"/>
                    <a:pt x="320948" y="123835"/>
                  </a:cubicBezTo>
                  <a:cubicBezTo>
                    <a:pt x="324356" y="113610"/>
                    <a:pt x="320948" y="102817"/>
                    <a:pt x="313563" y="94296"/>
                  </a:cubicBezTo>
                  <a:cubicBezTo>
                    <a:pt x="306178" y="85775"/>
                    <a:pt x="295953" y="80663"/>
                    <a:pt x="285160" y="77823"/>
                  </a:cubicBezTo>
                  <a:cubicBezTo>
                    <a:pt x="263007" y="72142"/>
                    <a:pt x="239149" y="76119"/>
                    <a:pt x="217563" y="82935"/>
                  </a:cubicBezTo>
                  <a:cubicBezTo>
                    <a:pt x="195409" y="90888"/>
                    <a:pt x="174391" y="101113"/>
                    <a:pt x="159622" y="116450"/>
                  </a:cubicBezTo>
                  <a:cubicBezTo>
                    <a:pt x="152237" y="123835"/>
                    <a:pt x="146557" y="132923"/>
                    <a:pt x="144284" y="142580"/>
                  </a:cubicBezTo>
                  <a:cubicBezTo>
                    <a:pt x="142580" y="147693"/>
                    <a:pt x="142580" y="152805"/>
                    <a:pt x="143148" y="157349"/>
                  </a:cubicBezTo>
                  <a:cubicBezTo>
                    <a:pt x="143716" y="159622"/>
                    <a:pt x="144284" y="161326"/>
                    <a:pt x="145989" y="163030"/>
                  </a:cubicBezTo>
                  <a:cubicBezTo>
                    <a:pt x="147693" y="165302"/>
                    <a:pt x="148829" y="167006"/>
                    <a:pt x="150533" y="168142"/>
                  </a:cubicBezTo>
                  <a:cubicBezTo>
                    <a:pt x="157350" y="173823"/>
                    <a:pt x="168142" y="172687"/>
                    <a:pt x="174959" y="166438"/>
                  </a:cubicBezTo>
                  <a:cubicBezTo>
                    <a:pt x="181776" y="160758"/>
                    <a:pt x="183480" y="150533"/>
                    <a:pt x="178367" y="143148"/>
                  </a:cubicBezTo>
                  <a:cubicBezTo>
                    <a:pt x="173255" y="135764"/>
                    <a:pt x="164734" y="131787"/>
                    <a:pt x="155645" y="130651"/>
                  </a:cubicBezTo>
                  <a:cubicBezTo>
                    <a:pt x="147125" y="129515"/>
                    <a:pt x="138036" y="130651"/>
                    <a:pt x="130083" y="133491"/>
                  </a:cubicBezTo>
                  <a:cubicBezTo>
                    <a:pt x="113610" y="139740"/>
                    <a:pt x="100545" y="150533"/>
                    <a:pt x="92024" y="163598"/>
                  </a:cubicBezTo>
                  <a:cubicBezTo>
                    <a:pt x="83503" y="177231"/>
                    <a:pt x="78959" y="191432"/>
                    <a:pt x="73278" y="204497"/>
                  </a:cubicBezTo>
                  <a:cubicBezTo>
                    <a:pt x="67598" y="216995"/>
                    <a:pt x="62485" y="229492"/>
                    <a:pt x="52260" y="235740"/>
                  </a:cubicBezTo>
                  <a:cubicBezTo>
                    <a:pt x="42604" y="242557"/>
                    <a:pt x="31243" y="243693"/>
                    <a:pt x="22722" y="241989"/>
                  </a:cubicBezTo>
                  <a:cubicBezTo>
                    <a:pt x="13633" y="240285"/>
                    <a:pt x="7385" y="234604"/>
                    <a:pt x="3976" y="229492"/>
                  </a:cubicBezTo>
                  <a:cubicBezTo>
                    <a:pt x="568" y="224379"/>
                    <a:pt x="0" y="219835"/>
                    <a:pt x="0" y="216427"/>
                  </a:cubicBezTo>
                  <a:cubicBezTo>
                    <a:pt x="0" y="213018"/>
                    <a:pt x="0" y="211882"/>
                    <a:pt x="0" y="211882"/>
                  </a:cubicBezTo>
                  <a:cubicBezTo>
                    <a:pt x="0" y="211882"/>
                    <a:pt x="0" y="213586"/>
                    <a:pt x="0" y="216427"/>
                  </a:cubicBezTo>
                  <a:cubicBezTo>
                    <a:pt x="0" y="219267"/>
                    <a:pt x="1136" y="224379"/>
                    <a:pt x="4544" y="229492"/>
                  </a:cubicBezTo>
                  <a:cubicBezTo>
                    <a:pt x="7953" y="234604"/>
                    <a:pt x="14201" y="239148"/>
                    <a:pt x="22722" y="240853"/>
                  </a:cubicBezTo>
                  <a:cubicBezTo>
                    <a:pt x="31243" y="242557"/>
                    <a:pt x="42036" y="240853"/>
                    <a:pt x="51124" y="234604"/>
                  </a:cubicBezTo>
                  <a:cubicBezTo>
                    <a:pt x="60781" y="227787"/>
                    <a:pt x="65894" y="215858"/>
                    <a:pt x="71006" y="203361"/>
                  </a:cubicBezTo>
                  <a:cubicBezTo>
                    <a:pt x="76119" y="190864"/>
                    <a:pt x="80663" y="176095"/>
                    <a:pt x="89184" y="162462"/>
                  </a:cubicBezTo>
                  <a:cubicBezTo>
                    <a:pt x="97136" y="148261"/>
                    <a:pt x="110770" y="136332"/>
                    <a:pt x="128379" y="129515"/>
                  </a:cubicBezTo>
                  <a:cubicBezTo>
                    <a:pt x="136900" y="126107"/>
                    <a:pt x="146557" y="124403"/>
                    <a:pt x="156213" y="125539"/>
                  </a:cubicBezTo>
                  <a:cubicBezTo>
                    <a:pt x="165870" y="126675"/>
                    <a:pt x="176095" y="130651"/>
                    <a:pt x="182912" y="139740"/>
                  </a:cubicBezTo>
                  <a:cubicBezTo>
                    <a:pt x="186320" y="144284"/>
                    <a:pt x="188024" y="149965"/>
                    <a:pt x="186888" y="155645"/>
                  </a:cubicBezTo>
                  <a:cubicBezTo>
                    <a:pt x="186320" y="161326"/>
                    <a:pt x="183480" y="166438"/>
                    <a:pt x="178935" y="170415"/>
                  </a:cubicBezTo>
                  <a:cubicBezTo>
                    <a:pt x="170983" y="178367"/>
                    <a:pt x="156213" y="181208"/>
                    <a:pt x="145989" y="173255"/>
                  </a:cubicBezTo>
                  <a:cubicBezTo>
                    <a:pt x="143716" y="172119"/>
                    <a:pt x="141444" y="169278"/>
                    <a:pt x="140308" y="167574"/>
                  </a:cubicBezTo>
                  <a:cubicBezTo>
                    <a:pt x="138036" y="164734"/>
                    <a:pt x="136900" y="161894"/>
                    <a:pt x="136332" y="159054"/>
                  </a:cubicBezTo>
                  <a:cubicBezTo>
                    <a:pt x="134628" y="152805"/>
                    <a:pt x="135196" y="146557"/>
                    <a:pt x="136332" y="140876"/>
                  </a:cubicBezTo>
                  <a:cubicBezTo>
                    <a:pt x="139172" y="129515"/>
                    <a:pt x="145420" y="119290"/>
                    <a:pt x="153373" y="110201"/>
                  </a:cubicBezTo>
                  <a:cubicBezTo>
                    <a:pt x="169279" y="93160"/>
                    <a:pt x="190864" y="81231"/>
                    <a:pt x="213586" y="73278"/>
                  </a:cubicBezTo>
                  <a:cubicBezTo>
                    <a:pt x="236308" y="65326"/>
                    <a:pt x="261870" y="60781"/>
                    <a:pt x="287433" y="66462"/>
                  </a:cubicBezTo>
                  <a:cubicBezTo>
                    <a:pt x="299930" y="69870"/>
                    <a:pt x="312995" y="75550"/>
                    <a:pt x="322084" y="86343"/>
                  </a:cubicBezTo>
                  <a:cubicBezTo>
                    <a:pt x="331741" y="97136"/>
                    <a:pt x="336853" y="113610"/>
                    <a:pt x="332309" y="127243"/>
                  </a:cubicBezTo>
                  <a:cubicBezTo>
                    <a:pt x="327764" y="142012"/>
                    <a:pt x="316971" y="152805"/>
                    <a:pt x="302770" y="157349"/>
                  </a:cubicBezTo>
                  <a:cubicBezTo>
                    <a:pt x="295953" y="159622"/>
                    <a:pt x="288001" y="160190"/>
                    <a:pt x="280616" y="158486"/>
                  </a:cubicBezTo>
                  <a:cubicBezTo>
                    <a:pt x="273231" y="156781"/>
                    <a:pt x="266415" y="152237"/>
                    <a:pt x="261870" y="146557"/>
                  </a:cubicBezTo>
                  <a:cubicBezTo>
                    <a:pt x="259030" y="143716"/>
                    <a:pt x="257326" y="140876"/>
                    <a:pt x="255054" y="138036"/>
                  </a:cubicBezTo>
                  <a:cubicBezTo>
                    <a:pt x="253350" y="135764"/>
                    <a:pt x="251078" y="132355"/>
                    <a:pt x="249941" y="128947"/>
                  </a:cubicBezTo>
                  <a:cubicBezTo>
                    <a:pt x="247101" y="122130"/>
                    <a:pt x="245965" y="115314"/>
                    <a:pt x="245397" y="107929"/>
                  </a:cubicBezTo>
                  <a:cubicBezTo>
                    <a:pt x="245397" y="93160"/>
                    <a:pt x="250510" y="79527"/>
                    <a:pt x="258462" y="68166"/>
                  </a:cubicBezTo>
                  <a:cubicBezTo>
                    <a:pt x="274368" y="44876"/>
                    <a:pt x="297090" y="28970"/>
                    <a:pt x="321516" y="17610"/>
                  </a:cubicBezTo>
                  <a:cubicBezTo>
                    <a:pt x="345942" y="6249"/>
                    <a:pt x="372640" y="0"/>
                    <a:pt x="399906" y="0"/>
                  </a:cubicBezTo>
                  <a:cubicBezTo>
                    <a:pt x="413540" y="0"/>
                    <a:pt x="427173" y="2272"/>
                    <a:pt x="440238" y="7385"/>
                  </a:cubicBezTo>
                  <a:cubicBezTo>
                    <a:pt x="453871" y="12497"/>
                    <a:pt x="464664" y="19882"/>
                    <a:pt x="475457" y="27834"/>
                  </a:cubicBezTo>
                  <a:cubicBezTo>
                    <a:pt x="496475" y="43172"/>
                    <a:pt x="515788" y="64189"/>
                    <a:pt x="523741" y="90888"/>
                  </a:cubicBezTo>
                  <a:cubicBezTo>
                    <a:pt x="531694" y="117018"/>
                    <a:pt x="526581" y="147125"/>
                    <a:pt x="506700" y="167574"/>
                  </a:cubicBezTo>
                  <a:cubicBezTo>
                    <a:pt x="495339" y="177799"/>
                    <a:pt x="481137" y="180639"/>
                    <a:pt x="468640" y="181776"/>
                  </a:cubicBezTo>
                  <a:cubicBezTo>
                    <a:pt x="455575" y="182344"/>
                    <a:pt x="442510" y="180071"/>
                    <a:pt x="430581" y="175527"/>
                  </a:cubicBezTo>
                  <a:cubicBezTo>
                    <a:pt x="418652" y="170415"/>
                    <a:pt x="407291" y="162462"/>
                    <a:pt x="400474" y="151101"/>
                  </a:cubicBezTo>
                  <a:cubicBezTo>
                    <a:pt x="397066" y="145420"/>
                    <a:pt x="394226" y="139172"/>
                    <a:pt x="392522" y="132923"/>
                  </a:cubicBezTo>
                  <a:cubicBezTo>
                    <a:pt x="390818" y="126107"/>
                    <a:pt x="390250" y="119858"/>
                    <a:pt x="389681" y="113610"/>
                  </a:cubicBezTo>
                  <a:cubicBezTo>
                    <a:pt x="389113" y="101113"/>
                    <a:pt x="391386" y="88616"/>
                    <a:pt x="397066" y="77823"/>
                  </a:cubicBezTo>
                  <a:cubicBezTo>
                    <a:pt x="402179" y="66462"/>
                    <a:pt x="410699" y="57373"/>
                    <a:pt x="420356" y="50556"/>
                  </a:cubicBezTo>
                  <a:cubicBezTo>
                    <a:pt x="440238" y="36923"/>
                    <a:pt x="463528" y="34651"/>
                    <a:pt x="484546" y="36923"/>
                  </a:cubicBezTo>
                  <a:cubicBezTo>
                    <a:pt x="505563" y="39763"/>
                    <a:pt x="524309" y="47716"/>
                    <a:pt x="540214" y="58509"/>
                  </a:cubicBezTo>
                  <a:cubicBezTo>
                    <a:pt x="555552" y="68166"/>
                    <a:pt x="569753" y="81799"/>
                    <a:pt x="578842" y="96000"/>
                  </a:cubicBezTo>
                  <a:cubicBezTo>
                    <a:pt x="587930" y="110201"/>
                    <a:pt x="594179" y="125539"/>
                    <a:pt x="597587" y="139172"/>
                  </a:cubicBezTo>
                  <a:cubicBezTo>
                    <a:pt x="601564" y="153373"/>
                    <a:pt x="603836" y="166438"/>
                    <a:pt x="604972" y="178367"/>
                  </a:cubicBezTo>
                  <a:cubicBezTo>
                    <a:pt x="607244" y="202225"/>
                    <a:pt x="606108" y="220971"/>
                    <a:pt x="605540" y="233468"/>
                  </a:cubicBezTo>
                  <a:cubicBezTo>
                    <a:pt x="604972" y="239716"/>
                    <a:pt x="604404" y="244829"/>
                    <a:pt x="603836" y="248237"/>
                  </a:cubicBezTo>
                  <a:cubicBezTo>
                    <a:pt x="603268" y="251646"/>
                    <a:pt x="603268" y="253350"/>
                    <a:pt x="603268" y="253350"/>
                  </a:cubicBezTo>
                  <a:lnTo>
                    <a:pt x="575433" y="247669"/>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14"/>
            <p:cNvSpPr/>
            <p:nvPr/>
          </p:nvSpPr>
          <p:spPr>
            <a:xfrm>
              <a:off x="6369108" y="3570212"/>
              <a:ext cx="397634" cy="113610"/>
            </a:xfrm>
            <a:custGeom>
              <a:rect b="b" l="l" r="r" t="t"/>
              <a:pathLst>
                <a:path extrusionOk="0" h="113609" w="397634">
                  <a:moveTo>
                    <a:pt x="21018" y="73474"/>
                  </a:moveTo>
                  <a:lnTo>
                    <a:pt x="0" y="50752"/>
                  </a:lnTo>
                  <a:cubicBezTo>
                    <a:pt x="1704" y="49048"/>
                    <a:pt x="172687" y="-103189"/>
                    <a:pt x="403315" y="128007"/>
                  </a:cubicBezTo>
                  <a:lnTo>
                    <a:pt x="381161" y="150160"/>
                  </a:lnTo>
                  <a:cubicBezTo>
                    <a:pt x="172119" y="-60018"/>
                    <a:pt x="27266" y="67793"/>
                    <a:pt x="21018" y="73474"/>
                  </a:cubicBez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14"/>
            <p:cNvSpPr/>
            <p:nvPr/>
          </p:nvSpPr>
          <p:spPr>
            <a:xfrm>
              <a:off x="6498055" y="3606135"/>
              <a:ext cx="113610" cy="56805"/>
            </a:xfrm>
            <a:custGeom>
              <a:rect b="b" l="l" r="r" t="t"/>
              <a:pathLst>
                <a:path extrusionOk="0" h="56804" w="113609">
                  <a:moveTo>
                    <a:pt x="0" y="81859"/>
                  </a:moveTo>
                  <a:cubicBezTo>
                    <a:pt x="21018" y="45504"/>
                    <a:pt x="82367" y="-17550"/>
                    <a:pt x="162462" y="4604"/>
                  </a:cubicBezTo>
                  <a:lnTo>
                    <a:pt x="153941" y="34711"/>
                  </a:lnTo>
                  <a:cubicBezTo>
                    <a:pt x="77255" y="13125"/>
                    <a:pt x="27266" y="96628"/>
                    <a:pt x="26698" y="97196"/>
                  </a:cubicBezTo>
                  <a:lnTo>
                    <a:pt x="0" y="81859"/>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14"/>
            <p:cNvSpPr/>
            <p:nvPr/>
          </p:nvSpPr>
          <p:spPr>
            <a:xfrm>
              <a:off x="6058650" y="3816035"/>
              <a:ext cx="227220" cy="227219"/>
            </a:xfrm>
            <a:custGeom>
              <a:rect b="b" l="l" r="r" t="t"/>
              <a:pathLst>
                <a:path extrusionOk="0" h="227219" w="227219">
                  <a:moveTo>
                    <a:pt x="200947" y="34509"/>
                  </a:moveTo>
                  <a:cubicBezTo>
                    <a:pt x="154935" y="-11503"/>
                    <a:pt x="80521" y="-11503"/>
                    <a:pt x="34509" y="34509"/>
                  </a:cubicBezTo>
                  <a:cubicBezTo>
                    <a:pt x="-11503" y="80521"/>
                    <a:pt x="-11503" y="154935"/>
                    <a:pt x="34509" y="200947"/>
                  </a:cubicBezTo>
                  <a:cubicBezTo>
                    <a:pt x="80521" y="246959"/>
                    <a:pt x="154935" y="246959"/>
                    <a:pt x="200947" y="200947"/>
                  </a:cubicBezTo>
                  <a:cubicBezTo>
                    <a:pt x="246391" y="154935"/>
                    <a:pt x="246391" y="80521"/>
                    <a:pt x="200947" y="34509"/>
                  </a:cubicBezTo>
                  <a:close/>
                </a:path>
              </a:pathLst>
            </a:custGeom>
            <a:solidFill>
              <a:srgbClr val="700A3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14"/>
            <p:cNvSpPr/>
            <p:nvPr/>
          </p:nvSpPr>
          <p:spPr>
            <a:xfrm>
              <a:off x="5988020" y="4107374"/>
              <a:ext cx="227220" cy="227219"/>
            </a:xfrm>
            <a:custGeom>
              <a:rect b="b" l="l" r="r" t="t"/>
              <a:pathLst>
                <a:path extrusionOk="0" h="227219" w="227219">
                  <a:moveTo>
                    <a:pt x="200947" y="34509"/>
                  </a:moveTo>
                  <a:cubicBezTo>
                    <a:pt x="154935" y="-11503"/>
                    <a:pt x="80521" y="-11503"/>
                    <a:pt x="34509" y="34509"/>
                  </a:cubicBezTo>
                  <a:cubicBezTo>
                    <a:pt x="-11503" y="80521"/>
                    <a:pt x="-11503" y="154935"/>
                    <a:pt x="34509" y="200947"/>
                  </a:cubicBezTo>
                  <a:cubicBezTo>
                    <a:pt x="80521" y="246959"/>
                    <a:pt x="154935" y="246959"/>
                    <a:pt x="200947" y="200947"/>
                  </a:cubicBezTo>
                  <a:cubicBezTo>
                    <a:pt x="246959" y="154935"/>
                    <a:pt x="246959" y="80521"/>
                    <a:pt x="200947" y="34509"/>
                  </a:cubicBezTo>
                  <a:close/>
                </a:path>
              </a:pathLst>
            </a:custGeom>
            <a:solidFill>
              <a:srgbClr val="700A3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14"/>
            <p:cNvSpPr/>
            <p:nvPr/>
          </p:nvSpPr>
          <p:spPr>
            <a:xfrm>
              <a:off x="6318552" y="4048845"/>
              <a:ext cx="113610" cy="170415"/>
            </a:xfrm>
            <a:custGeom>
              <a:rect b="b" l="l" r="r" t="t"/>
              <a:pathLst>
                <a:path extrusionOk="0" h="170414" w="113609">
                  <a:moveTo>
                    <a:pt x="105657" y="165161"/>
                  </a:moveTo>
                  <a:cubicBezTo>
                    <a:pt x="109065" y="168570"/>
                    <a:pt x="111338" y="170274"/>
                    <a:pt x="111906" y="170842"/>
                  </a:cubicBezTo>
                  <a:lnTo>
                    <a:pt x="131219" y="146416"/>
                  </a:lnTo>
                  <a:cubicBezTo>
                    <a:pt x="131219" y="146416"/>
                    <a:pt x="108497" y="128238"/>
                    <a:pt x="110201" y="104380"/>
                  </a:cubicBezTo>
                  <a:cubicBezTo>
                    <a:pt x="111338" y="85634"/>
                    <a:pt x="127811" y="66321"/>
                    <a:pt x="157350" y="48143"/>
                  </a:cubicBezTo>
                  <a:lnTo>
                    <a:pt x="147693" y="32806"/>
                  </a:lnTo>
                  <a:lnTo>
                    <a:pt x="154509" y="19173"/>
                  </a:lnTo>
                  <a:cubicBezTo>
                    <a:pt x="84639" y="-16046"/>
                    <a:pt x="11929" y="7812"/>
                    <a:pt x="8521" y="8948"/>
                  </a:cubicBezTo>
                  <a:lnTo>
                    <a:pt x="18746" y="38486"/>
                  </a:lnTo>
                  <a:cubicBezTo>
                    <a:pt x="19314" y="38486"/>
                    <a:pt x="53965" y="27125"/>
                    <a:pt x="94864" y="32806"/>
                  </a:cubicBezTo>
                  <a:cubicBezTo>
                    <a:pt x="2272" y="93587"/>
                    <a:pt x="0" y="199244"/>
                    <a:pt x="0" y="200380"/>
                  </a:cubicBezTo>
                  <a:lnTo>
                    <a:pt x="31243" y="200948"/>
                  </a:lnTo>
                  <a:cubicBezTo>
                    <a:pt x="31243" y="199812"/>
                    <a:pt x="32379" y="133350"/>
                    <a:pt x="83503" y="82226"/>
                  </a:cubicBezTo>
                  <a:cubicBezTo>
                    <a:pt x="81231" y="89043"/>
                    <a:pt x="79527" y="95859"/>
                    <a:pt x="78959" y="103244"/>
                  </a:cubicBezTo>
                  <a:cubicBezTo>
                    <a:pt x="77823" y="132214"/>
                    <a:pt x="96000" y="154936"/>
                    <a:pt x="105657" y="165161"/>
                  </a:cubicBez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59" name="Google Shape;459;p14"/>
            <p:cNvGrpSpPr/>
            <p:nvPr/>
          </p:nvGrpSpPr>
          <p:grpSpPr>
            <a:xfrm>
              <a:off x="6116895" y="3591993"/>
              <a:ext cx="346510" cy="346083"/>
              <a:chOff x="6116895" y="3591993"/>
              <a:chExt cx="346510" cy="346083"/>
            </a:xfrm>
          </p:grpSpPr>
          <p:sp>
            <p:nvSpPr>
              <p:cNvPr id="460" name="Google Shape;460;p14"/>
              <p:cNvSpPr/>
              <p:nvPr/>
            </p:nvSpPr>
            <p:spPr>
              <a:xfrm>
                <a:off x="6116895" y="3591993"/>
                <a:ext cx="340829" cy="340829"/>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658" y="51124"/>
                    </a:cubicBezTo>
                    <a:cubicBezTo>
                      <a:pt x="365823" y="119290"/>
                      <a:pt x="365823" y="229492"/>
                      <a:pt x="297658" y="297657"/>
                    </a:cubicBezTo>
                    <a:close/>
                  </a:path>
                </a:pathLst>
              </a:custGeom>
              <a:solidFill>
                <a:srgbClr val="860C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14"/>
              <p:cNvSpPr/>
              <p:nvPr/>
            </p:nvSpPr>
            <p:spPr>
              <a:xfrm>
                <a:off x="6118030" y="3592701"/>
                <a:ext cx="345375" cy="345375"/>
              </a:xfrm>
              <a:prstGeom prst="pie">
                <a:avLst>
                  <a:gd fmla="val 5460604" name="adj1"/>
                  <a:gd fmla="val 16200000" name="adj2"/>
                </a:avLst>
              </a:prstGeom>
              <a:gradFill>
                <a:gsLst>
                  <a:gs pos="0">
                    <a:srgbClr val="700A3D"/>
                  </a:gs>
                  <a:gs pos="100000">
                    <a:srgbClr val="860C4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2" name="Google Shape;462;p14"/>
            <p:cNvGrpSpPr/>
            <p:nvPr/>
          </p:nvGrpSpPr>
          <p:grpSpPr>
            <a:xfrm rot="1677239">
              <a:off x="6292884" y="3691561"/>
              <a:ext cx="345375" cy="346724"/>
              <a:chOff x="6239025" y="3665272"/>
              <a:chExt cx="345375" cy="346724"/>
            </a:xfrm>
          </p:grpSpPr>
          <p:sp>
            <p:nvSpPr>
              <p:cNvPr id="463" name="Google Shape;463;p14"/>
              <p:cNvSpPr/>
              <p:nvPr/>
            </p:nvSpPr>
            <p:spPr>
              <a:xfrm>
                <a:off x="6239025" y="3665272"/>
                <a:ext cx="340829" cy="340829"/>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090" y="51124"/>
                    </a:cubicBezTo>
                    <a:cubicBezTo>
                      <a:pt x="365823" y="119290"/>
                      <a:pt x="365823" y="229492"/>
                      <a:pt x="297658" y="297657"/>
                    </a:cubicBezTo>
                    <a:close/>
                  </a:path>
                </a:pathLst>
              </a:custGeom>
              <a:solidFill>
                <a:srgbClr val="860C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14"/>
              <p:cNvSpPr/>
              <p:nvPr/>
            </p:nvSpPr>
            <p:spPr>
              <a:xfrm>
                <a:off x="6239025" y="3666621"/>
                <a:ext cx="345375" cy="345375"/>
              </a:xfrm>
              <a:prstGeom prst="pie">
                <a:avLst>
                  <a:gd fmla="val 5460604" name="adj1"/>
                  <a:gd fmla="val 16200000" name="adj2"/>
                </a:avLst>
              </a:prstGeom>
              <a:gradFill>
                <a:gsLst>
                  <a:gs pos="0">
                    <a:srgbClr val="700A3D"/>
                  </a:gs>
                  <a:gs pos="100000">
                    <a:srgbClr val="860C4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5" name="Google Shape;465;p14"/>
            <p:cNvGrpSpPr/>
            <p:nvPr/>
          </p:nvGrpSpPr>
          <p:grpSpPr>
            <a:xfrm rot="1677239">
              <a:off x="6420123" y="3795127"/>
              <a:ext cx="404809" cy="406390"/>
              <a:chOff x="6239025" y="3665272"/>
              <a:chExt cx="345375" cy="346724"/>
            </a:xfrm>
          </p:grpSpPr>
          <p:sp>
            <p:nvSpPr>
              <p:cNvPr id="466" name="Google Shape;466;p14"/>
              <p:cNvSpPr/>
              <p:nvPr/>
            </p:nvSpPr>
            <p:spPr>
              <a:xfrm>
                <a:off x="6239025" y="3665272"/>
                <a:ext cx="340829" cy="340829"/>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090" y="51124"/>
                    </a:cubicBezTo>
                    <a:cubicBezTo>
                      <a:pt x="365823" y="119290"/>
                      <a:pt x="365823" y="229492"/>
                      <a:pt x="297658" y="297657"/>
                    </a:cubicBezTo>
                    <a:close/>
                  </a:path>
                </a:pathLst>
              </a:custGeom>
              <a:solidFill>
                <a:srgbClr val="860C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14"/>
              <p:cNvSpPr/>
              <p:nvPr/>
            </p:nvSpPr>
            <p:spPr>
              <a:xfrm>
                <a:off x="6239025" y="3666621"/>
                <a:ext cx="345375" cy="345375"/>
              </a:xfrm>
              <a:prstGeom prst="pie">
                <a:avLst>
                  <a:gd fmla="val 5460604" name="adj1"/>
                  <a:gd fmla="val 16200000" name="adj2"/>
                </a:avLst>
              </a:prstGeom>
              <a:gradFill>
                <a:gsLst>
                  <a:gs pos="0">
                    <a:srgbClr val="700A3D"/>
                  </a:gs>
                  <a:gs pos="100000">
                    <a:srgbClr val="860C4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8" name="Google Shape;468;p14"/>
            <p:cNvGrpSpPr/>
            <p:nvPr/>
          </p:nvGrpSpPr>
          <p:grpSpPr>
            <a:xfrm rot="1677239">
              <a:off x="6563682" y="4026871"/>
              <a:ext cx="345375" cy="346724"/>
              <a:chOff x="6239025" y="3665272"/>
              <a:chExt cx="345375" cy="346724"/>
            </a:xfrm>
          </p:grpSpPr>
          <p:sp>
            <p:nvSpPr>
              <p:cNvPr id="469" name="Google Shape;469;p14"/>
              <p:cNvSpPr/>
              <p:nvPr/>
            </p:nvSpPr>
            <p:spPr>
              <a:xfrm>
                <a:off x="6239025" y="3665272"/>
                <a:ext cx="340829" cy="340829"/>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090" y="51124"/>
                    </a:cubicBezTo>
                    <a:cubicBezTo>
                      <a:pt x="365823" y="119290"/>
                      <a:pt x="365823" y="229492"/>
                      <a:pt x="297658" y="297657"/>
                    </a:cubicBezTo>
                    <a:close/>
                  </a:path>
                </a:pathLst>
              </a:custGeom>
              <a:solidFill>
                <a:srgbClr val="860C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14"/>
              <p:cNvSpPr/>
              <p:nvPr/>
            </p:nvSpPr>
            <p:spPr>
              <a:xfrm>
                <a:off x="6239025" y="3666621"/>
                <a:ext cx="345375" cy="345375"/>
              </a:xfrm>
              <a:prstGeom prst="pie">
                <a:avLst>
                  <a:gd fmla="val 5460604" name="adj1"/>
                  <a:gd fmla="val 16200000" name="adj2"/>
                </a:avLst>
              </a:prstGeom>
              <a:gradFill>
                <a:gsLst>
                  <a:gs pos="0">
                    <a:srgbClr val="700A3D"/>
                  </a:gs>
                  <a:gs pos="100000">
                    <a:srgbClr val="860C4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1" name="Google Shape;471;p14"/>
            <p:cNvGrpSpPr/>
            <p:nvPr/>
          </p:nvGrpSpPr>
          <p:grpSpPr>
            <a:xfrm rot="9755437">
              <a:off x="6349168" y="4158719"/>
              <a:ext cx="303564" cy="304750"/>
              <a:chOff x="6239025" y="3665272"/>
              <a:chExt cx="345375" cy="346724"/>
            </a:xfrm>
          </p:grpSpPr>
          <p:sp>
            <p:nvSpPr>
              <p:cNvPr id="472" name="Google Shape;472;p14"/>
              <p:cNvSpPr/>
              <p:nvPr/>
            </p:nvSpPr>
            <p:spPr>
              <a:xfrm>
                <a:off x="6239025" y="3665272"/>
                <a:ext cx="340829" cy="340829"/>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090" y="51124"/>
                    </a:cubicBezTo>
                    <a:cubicBezTo>
                      <a:pt x="365823" y="119290"/>
                      <a:pt x="365823" y="229492"/>
                      <a:pt x="297658" y="297657"/>
                    </a:cubicBezTo>
                    <a:close/>
                  </a:path>
                </a:pathLst>
              </a:custGeom>
              <a:solidFill>
                <a:srgbClr val="860C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14"/>
              <p:cNvSpPr/>
              <p:nvPr/>
            </p:nvSpPr>
            <p:spPr>
              <a:xfrm>
                <a:off x="6239025" y="3666621"/>
                <a:ext cx="345375" cy="345375"/>
              </a:xfrm>
              <a:prstGeom prst="pie">
                <a:avLst>
                  <a:gd fmla="val 5460604" name="adj1"/>
                  <a:gd fmla="val 16200000" name="adj2"/>
                </a:avLst>
              </a:prstGeom>
              <a:gradFill>
                <a:gsLst>
                  <a:gs pos="0">
                    <a:srgbClr val="700A3D"/>
                  </a:gs>
                  <a:gs pos="100000">
                    <a:srgbClr val="860C4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4" name="Google Shape;474;p14"/>
            <p:cNvGrpSpPr/>
            <p:nvPr/>
          </p:nvGrpSpPr>
          <p:grpSpPr>
            <a:xfrm rot="1677239">
              <a:off x="6048574" y="3920604"/>
              <a:ext cx="447353" cy="324595"/>
              <a:chOff x="6239025" y="3665272"/>
              <a:chExt cx="477851" cy="346724"/>
            </a:xfrm>
          </p:grpSpPr>
          <p:sp>
            <p:nvSpPr>
              <p:cNvPr id="475" name="Google Shape;475;p14"/>
              <p:cNvSpPr/>
              <p:nvPr/>
            </p:nvSpPr>
            <p:spPr>
              <a:xfrm>
                <a:off x="6239025" y="3665272"/>
                <a:ext cx="340829" cy="340829"/>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090" y="51124"/>
                    </a:cubicBezTo>
                    <a:cubicBezTo>
                      <a:pt x="365823" y="119290"/>
                      <a:pt x="365823" y="229492"/>
                      <a:pt x="297658" y="297657"/>
                    </a:cubicBezTo>
                    <a:close/>
                  </a:path>
                </a:pathLst>
              </a:custGeom>
              <a:solidFill>
                <a:srgbClr val="860C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14"/>
              <p:cNvSpPr/>
              <p:nvPr/>
            </p:nvSpPr>
            <p:spPr>
              <a:xfrm>
                <a:off x="6239025" y="3666621"/>
                <a:ext cx="345375" cy="345375"/>
              </a:xfrm>
              <a:prstGeom prst="pie">
                <a:avLst>
                  <a:gd fmla="val 5460604" name="adj1"/>
                  <a:gd fmla="val 16200000" name="adj2"/>
                </a:avLst>
              </a:prstGeom>
              <a:gradFill>
                <a:gsLst>
                  <a:gs pos="0">
                    <a:srgbClr val="700A3D"/>
                  </a:gs>
                  <a:gs pos="100000">
                    <a:srgbClr val="860C4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14"/>
              <p:cNvSpPr/>
              <p:nvPr/>
            </p:nvSpPr>
            <p:spPr>
              <a:xfrm>
                <a:off x="6468382" y="3698725"/>
                <a:ext cx="243943" cy="243943"/>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090" y="51124"/>
                    </a:cubicBezTo>
                    <a:cubicBezTo>
                      <a:pt x="365823" y="119290"/>
                      <a:pt x="365823" y="229492"/>
                      <a:pt x="297658" y="297657"/>
                    </a:cubicBezTo>
                    <a:close/>
                  </a:path>
                </a:pathLst>
              </a:custGeom>
              <a:solidFill>
                <a:srgbClr val="860C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14"/>
              <p:cNvSpPr/>
              <p:nvPr/>
            </p:nvSpPr>
            <p:spPr>
              <a:xfrm>
                <a:off x="6469679" y="3701364"/>
                <a:ext cx="247197" cy="247197"/>
              </a:xfrm>
              <a:prstGeom prst="pie">
                <a:avLst>
                  <a:gd fmla="val 5460604" name="adj1"/>
                  <a:gd fmla="val 16200000" name="adj2"/>
                </a:avLst>
              </a:prstGeom>
              <a:gradFill>
                <a:gsLst>
                  <a:gs pos="0">
                    <a:srgbClr val="700A3D"/>
                  </a:gs>
                  <a:gs pos="100000">
                    <a:srgbClr val="860C4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9" name="Google Shape;479;p14"/>
            <p:cNvGrpSpPr/>
            <p:nvPr/>
          </p:nvGrpSpPr>
          <p:grpSpPr>
            <a:xfrm rot="9755437">
              <a:off x="6164382" y="4233790"/>
              <a:ext cx="254066" cy="255058"/>
              <a:chOff x="6239025" y="3665272"/>
              <a:chExt cx="345375" cy="346724"/>
            </a:xfrm>
          </p:grpSpPr>
          <p:sp>
            <p:nvSpPr>
              <p:cNvPr id="480" name="Google Shape;480;p14"/>
              <p:cNvSpPr/>
              <p:nvPr/>
            </p:nvSpPr>
            <p:spPr>
              <a:xfrm>
                <a:off x="6239025" y="3665272"/>
                <a:ext cx="340829" cy="340829"/>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090" y="51124"/>
                    </a:cubicBezTo>
                    <a:cubicBezTo>
                      <a:pt x="365823" y="119290"/>
                      <a:pt x="365823" y="229492"/>
                      <a:pt x="297658" y="297657"/>
                    </a:cubicBezTo>
                    <a:close/>
                  </a:path>
                </a:pathLst>
              </a:custGeom>
              <a:solidFill>
                <a:srgbClr val="860C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14"/>
              <p:cNvSpPr/>
              <p:nvPr/>
            </p:nvSpPr>
            <p:spPr>
              <a:xfrm>
                <a:off x="6239025" y="3666621"/>
                <a:ext cx="345375" cy="345375"/>
              </a:xfrm>
              <a:prstGeom prst="pie">
                <a:avLst>
                  <a:gd fmla="val 5460604" name="adj1"/>
                  <a:gd fmla="val 16200000" name="adj2"/>
                </a:avLst>
              </a:prstGeom>
              <a:gradFill>
                <a:gsLst>
                  <a:gs pos="0">
                    <a:srgbClr val="700A3D"/>
                  </a:gs>
                  <a:gs pos="100000">
                    <a:srgbClr val="860C4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2" name="Google Shape;482;p14"/>
            <p:cNvGrpSpPr/>
            <p:nvPr/>
          </p:nvGrpSpPr>
          <p:grpSpPr>
            <a:xfrm rot="-5400000">
              <a:off x="5994332" y="4303169"/>
              <a:ext cx="199360" cy="200138"/>
              <a:chOff x="6239025" y="3665272"/>
              <a:chExt cx="345375" cy="346724"/>
            </a:xfrm>
          </p:grpSpPr>
          <p:sp>
            <p:nvSpPr>
              <p:cNvPr id="483" name="Google Shape;483;p14"/>
              <p:cNvSpPr/>
              <p:nvPr/>
            </p:nvSpPr>
            <p:spPr>
              <a:xfrm>
                <a:off x="6239025" y="3665272"/>
                <a:ext cx="340829" cy="340829"/>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090" y="51124"/>
                    </a:cubicBezTo>
                    <a:cubicBezTo>
                      <a:pt x="365823" y="119290"/>
                      <a:pt x="365823" y="229492"/>
                      <a:pt x="297658" y="297657"/>
                    </a:cubicBezTo>
                    <a:close/>
                  </a:path>
                </a:pathLst>
              </a:custGeom>
              <a:solidFill>
                <a:srgbClr val="860C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14"/>
              <p:cNvSpPr/>
              <p:nvPr/>
            </p:nvSpPr>
            <p:spPr>
              <a:xfrm>
                <a:off x="6239025" y="3666621"/>
                <a:ext cx="345375" cy="345375"/>
              </a:xfrm>
              <a:prstGeom prst="pie">
                <a:avLst>
                  <a:gd fmla="val 5460604" name="adj1"/>
                  <a:gd fmla="val 16200000" name="adj2"/>
                </a:avLst>
              </a:prstGeom>
              <a:gradFill>
                <a:gsLst>
                  <a:gs pos="0">
                    <a:srgbClr val="700A3D"/>
                  </a:gs>
                  <a:gs pos="100000">
                    <a:srgbClr val="860C4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5" name="Google Shape;485;p14"/>
            <p:cNvGrpSpPr/>
            <p:nvPr/>
          </p:nvGrpSpPr>
          <p:grpSpPr>
            <a:xfrm rot="9471123">
              <a:off x="6094218" y="4129541"/>
              <a:ext cx="201600" cy="202387"/>
              <a:chOff x="6239025" y="3665272"/>
              <a:chExt cx="345375" cy="346724"/>
            </a:xfrm>
          </p:grpSpPr>
          <p:sp>
            <p:nvSpPr>
              <p:cNvPr id="486" name="Google Shape;486;p14"/>
              <p:cNvSpPr/>
              <p:nvPr/>
            </p:nvSpPr>
            <p:spPr>
              <a:xfrm>
                <a:off x="6239025" y="3665272"/>
                <a:ext cx="340829" cy="340829"/>
              </a:xfrm>
              <a:custGeom>
                <a:rect b="b" l="l" r="r" t="t"/>
                <a:pathLst>
                  <a:path extrusionOk="0" h="340829" w="340829">
                    <a:moveTo>
                      <a:pt x="297658" y="297657"/>
                    </a:moveTo>
                    <a:cubicBezTo>
                      <a:pt x="229492" y="365823"/>
                      <a:pt x="119290" y="365823"/>
                      <a:pt x="51124" y="297657"/>
                    </a:cubicBezTo>
                    <a:cubicBezTo>
                      <a:pt x="-17041" y="229492"/>
                      <a:pt x="-17041" y="119290"/>
                      <a:pt x="51124" y="51124"/>
                    </a:cubicBezTo>
                    <a:cubicBezTo>
                      <a:pt x="119290" y="-17041"/>
                      <a:pt x="229492" y="-17041"/>
                      <a:pt x="297090" y="51124"/>
                    </a:cubicBezTo>
                    <a:cubicBezTo>
                      <a:pt x="365823" y="119290"/>
                      <a:pt x="365823" y="229492"/>
                      <a:pt x="297658" y="297657"/>
                    </a:cubicBezTo>
                    <a:close/>
                  </a:path>
                </a:pathLst>
              </a:custGeom>
              <a:solidFill>
                <a:srgbClr val="860C49"/>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14"/>
              <p:cNvSpPr/>
              <p:nvPr/>
            </p:nvSpPr>
            <p:spPr>
              <a:xfrm>
                <a:off x="6239025" y="3666621"/>
                <a:ext cx="345375" cy="345375"/>
              </a:xfrm>
              <a:prstGeom prst="pie">
                <a:avLst>
                  <a:gd fmla="val 5460604" name="adj1"/>
                  <a:gd fmla="val 16200000" name="adj2"/>
                </a:avLst>
              </a:prstGeom>
              <a:gradFill>
                <a:gsLst>
                  <a:gs pos="0">
                    <a:srgbClr val="700A3D"/>
                  </a:gs>
                  <a:gs pos="100000">
                    <a:srgbClr val="860C4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488" name="Google Shape;488;p14"/>
          <p:cNvSpPr/>
          <p:nvPr/>
        </p:nvSpPr>
        <p:spPr>
          <a:xfrm>
            <a:off x="1057980" y="1463032"/>
            <a:ext cx="5794921" cy="3842135"/>
          </a:xfrm>
          <a:custGeom>
            <a:rect b="b" l="l" r="r" t="t"/>
            <a:pathLst>
              <a:path extrusionOk="0" h="3842135" w="5794921">
                <a:moveTo>
                  <a:pt x="0" y="3389626"/>
                </a:moveTo>
                <a:lnTo>
                  <a:pt x="161770" y="3389626"/>
                </a:lnTo>
                <a:lnTo>
                  <a:pt x="161770" y="3577644"/>
                </a:lnTo>
                <a:cubicBezTo>
                  <a:pt x="161770" y="3634214"/>
                  <a:pt x="207920" y="3680363"/>
                  <a:pt x="264490" y="3680363"/>
                </a:cubicBezTo>
                <a:lnTo>
                  <a:pt x="1383599" y="3680363"/>
                </a:lnTo>
                <a:lnTo>
                  <a:pt x="1383599" y="3681460"/>
                </a:lnTo>
                <a:lnTo>
                  <a:pt x="5031006" y="3681460"/>
                </a:lnTo>
                <a:lnTo>
                  <a:pt x="5031006" y="3842135"/>
                </a:lnTo>
                <a:lnTo>
                  <a:pt x="1383598" y="3842135"/>
                </a:lnTo>
                <a:lnTo>
                  <a:pt x="1383598" y="3842134"/>
                </a:lnTo>
                <a:lnTo>
                  <a:pt x="264490" y="3842134"/>
                </a:lnTo>
                <a:cubicBezTo>
                  <a:pt x="118599" y="3842134"/>
                  <a:pt x="0" y="3723535"/>
                  <a:pt x="0" y="3577644"/>
                </a:cubicBezTo>
                <a:close/>
                <a:moveTo>
                  <a:pt x="5382059" y="1271679"/>
                </a:moveTo>
                <a:lnTo>
                  <a:pt x="5794921" y="1311377"/>
                </a:lnTo>
                <a:lnTo>
                  <a:pt x="5794921" y="1364474"/>
                </a:lnTo>
                <a:lnTo>
                  <a:pt x="5382059" y="1389285"/>
                </a:lnTo>
                <a:cubicBezTo>
                  <a:pt x="5325489" y="1389285"/>
                  <a:pt x="5279340" y="1457765"/>
                  <a:pt x="5279340" y="1514335"/>
                </a:cubicBezTo>
                <a:lnTo>
                  <a:pt x="5279340" y="1635299"/>
                </a:lnTo>
                <a:lnTo>
                  <a:pt x="5278243" y="1635299"/>
                </a:lnTo>
                <a:lnTo>
                  <a:pt x="5278243" y="3147068"/>
                </a:lnTo>
                <a:lnTo>
                  <a:pt x="5117568" y="3147068"/>
                </a:lnTo>
                <a:lnTo>
                  <a:pt x="5117568" y="1607194"/>
                </a:lnTo>
                <a:lnTo>
                  <a:pt x="5117569" y="1607194"/>
                </a:lnTo>
                <a:lnTo>
                  <a:pt x="5117569" y="1513839"/>
                </a:lnTo>
                <a:cubicBezTo>
                  <a:pt x="5117569" y="1368443"/>
                  <a:pt x="5236168" y="1271679"/>
                  <a:pt x="5382059" y="1271679"/>
                </a:cubicBezTo>
                <a:close/>
                <a:moveTo>
                  <a:pt x="688269" y="0"/>
                </a:moveTo>
                <a:lnTo>
                  <a:pt x="777590" y="0"/>
                </a:lnTo>
                <a:cubicBezTo>
                  <a:pt x="923482" y="0"/>
                  <a:pt x="1042081" y="104208"/>
                  <a:pt x="1042081" y="250099"/>
                </a:cubicBezTo>
                <a:lnTo>
                  <a:pt x="1042081" y="1431124"/>
                </a:lnTo>
                <a:cubicBezTo>
                  <a:pt x="1042081" y="1577015"/>
                  <a:pt x="923482" y="1695614"/>
                  <a:pt x="777590" y="1695614"/>
                </a:cubicBezTo>
                <a:lnTo>
                  <a:pt x="264490" y="1695614"/>
                </a:lnTo>
                <a:cubicBezTo>
                  <a:pt x="207920" y="1695614"/>
                  <a:pt x="161770" y="1741763"/>
                  <a:pt x="161770" y="1798334"/>
                </a:cubicBezTo>
                <a:lnTo>
                  <a:pt x="161770" y="2167581"/>
                </a:lnTo>
                <a:lnTo>
                  <a:pt x="160675" y="2167581"/>
                </a:lnTo>
                <a:lnTo>
                  <a:pt x="160675" y="3389625"/>
                </a:lnTo>
                <a:lnTo>
                  <a:pt x="0" y="3389625"/>
                </a:lnTo>
                <a:lnTo>
                  <a:pt x="0" y="2167581"/>
                </a:lnTo>
                <a:lnTo>
                  <a:pt x="0" y="2167580"/>
                </a:lnTo>
                <a:lnTo>
                  <a:pt x="0" y="1798830"/>
                </a:lnTo>
                <a:cubicBezTo>
                  <a:pt x="0" y="1652939"/>
                  <a:pt x="118599" y="1534340"/>
                  <a:pt x="264490" y="1534340"/>
                </a:cubicBezTo>
                <a:lnTo>
                  <a:pt x="777590" y="1534340"/>
                </a:lnTo>
                <a:cubicBezTo>
                  <a:pt x="834161" y="1534340"/>
                  <a:pt x="880310" y="1488191"/>
                  <a:pt x="880310" y="1431621"/>
                </a:cubicBezTo>
                <a:lnTo>
                  <a:pt x="880310" y="250596"/>
                </a:lnTo>
                <a:cubicBezTo>
                  <a:pt x="880310" y="194025"/>
                  <a:pt x="834161" y="132990"/>
                  <a:pt x="777590" y="132990"/>
                </a:cubicBezTo>
                <a:lnTo>
                  <a:pt x="688269" y="132990"/>
                </a:lnTo>
                <a:cubicBezTo>
                  <a:pt x="662962" y="132990"/>
                  <a:pt x="629218" y="150357"/>
                  <a:pt x="629218" y="177154"/>
                </a:cubicBezTo>
                <a:cubicBezTo>
                  <a:pt x="629218" y="193033"/>
                  <a:pt x="600933" y="293271"/>
                  <a:pt x="600933" y="293271"/>
                </a:cubicBezTo>
                <a:lnTo>
                  <a:pt x="560739" y="293271"/>
                </a:lnTo>
                <a:cubicBezTo>
                  <a:pt x="560739" y="293271"/>
                  <a:pt x="533446" y="206927"/>
                  <a:pt x="533446" y="177154"/>
                </a:cubicBezTo>
                <a:cubicBezTo>
                  <a:pt x="533942" y="70961"/>
                  <a:pt x="583069" y="0"/>
                  <a:pt x="688269" y="0"/>
                </a:cubicBezTo>
                <a:close/>
              </a:path>
            </a:pathLst>
          </a:custGeom>
          <a:solidFill>
            <a:srgbClr val="00544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89" name="Google Shape;489;p14"/>
          <p:cNvGrpSpPr/>
          <p:nvPr/>
        </p:nvGrpSpPr>
        <p:grpSpPr>
          <a:xfrm>
            <a:off x="966863" y="2779757"/>
            <a:ext cx="5595734" cy="2604845"/>
            <a:chOff x="966863" y="2779757"/>
            <a:chExt cx="5595734" cy="2604845"/>
          </a:xfrm>
        </p:grpSpPr>
        <p:sp>
          <p:nvSpPr>
            <p:cNvPr id="490" name="Google Shape;490;p14"/>
            <p:cNvSpPr/>
            <p:nvPr/>
          </p:nvSpPr>
          <p:spPr>
            <a:xfrm flipH="1">
              <a:off x="4953556" y="4852659"/>
              <a:ext cx="1383599" cy="452508"/>
            </a:xfrm>
            <a:custGeom>
              <a:rect b="b" l="l" r="r" t="t"/>
              <a:pathLst>
                <a:path extrusionOk="0" h="452508" w="1383599">
                  <a:moveTo>
                    <a:pt x="0" y="0"/>
                  </a:moveTo>
                  <a:lnTo>
                    <a:pt x="161770" y="0"/>
                  </a:lnTo>
                  <a:lnTo>
                    <a:pt x="161770" y="188018"/>
                  </a:lnTo>
                  <a:cubicBezTo>
                    <a:pt x="161770" y="244588"/>
                    <a:pt x="207920" y="290737"/>
                    <a:pt x="264490" y="290737"/>
                  </a:cubicBezTo>
                  <a:lnTo>
                    <a:pt x="1383599" y="290737"/>
                  </a:lnTo>
                  <a:lnTo>
                    <a:pt x="1383599" y="452508"/>
                  </a:lnTo>
                  <a:lnTo>
                    <a:pt x="264490" y="452508"/>
                  </a:lnTo>
                  <a:cubicBezTo>
                    <a:pt x="118599" y="452508"/>
                    <a:pt x="0" y="333909"/>
                    <a:pt x="0" y="188018"/>
                  </a:cubicBezTo>
                  <a:lnTo>
                    <a:pt x="0" y="0"/>
                  </a:lnTo>
                  <a:close/>
                </a:path>
              </a:pathLst>
            </a:custGeom>
            <a:solidFill>
              <a:srgbClr val="00544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14"/>
            <p:cNvSpPr/>
            <p:nvPr/>
          </p:nvSpPr>
          <p:spPr>
            <a:xfrm rot="10800000">
              <a:off x="6175549" y="3163257"/>
              <a:ext cx="160675" cy="1689400"/>
            </a:xfrm>
            <a:custGeom>
              <a:rect b="b" l="l" r="r" t="t"/>
              <a:pathLst>
                <a:path extrusionOk="0" h="1689400" w="160675">
                  <a:moveTo>
                    <a:pt x="160675" y="1689400"/>
                  </a:moveTo>
                  <a:lnTo>
                    <a:pt x="146679" y="1644389"/>
                  </a:lnTo>
                  <a:cubicBezTo>
                    <a:pt x="119883" y="1581120"/>
                    <a:pt x="69144" y="1530380"/>
                    <a:pt x="5874" y="1503584"/>
                  </a:cubicBezTo>
                  <a:lnTo>
                    <a:pt x="0" y="1501758"/>
                  </a:lnTo>
                  <a:lnTo>
                    <a:pt x="0" y="0"/>
                  </a:lnTo>
                  <a:lnTo>
                    <a:pt x="160675" y="0"/>
                  </a:lnTo>
                  <a:lnTo>
                    <a:pt x="160675" y="1689400"/>
                  </a:lnTo>
                  <a:close/>
                </a:path>
              </a:pathLst>
            </a:custGeom>
            <a:solidFill>
              <a:srgbClr val="00544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14"/>
            <p:cNvSpPr/>
            <p:nvPr/>
          </p:nvSpPr>
          <p:spPr>
            <a:xfrm>
              <a:off x="6215237" y="2779757"/>
              <a:ext cx="347360" cy="347360"/>
            </a:xfrm>
            <a:custGeom>
              <a:rect b="b" l="l" r="r" t="t"/>
              <a:pathLst>
                <a:path extrusionOk="0" h="465095" w="465095">
                  <a:moveTo>
                    <a:pt x="26577" y="394002"/>
                  </a:moveTo>
                  <a:cubicBezTo>
                    <a:pt x="74415" y="165441"/>
                    <a:pt x="156804" y="68435"/>
                    <a:pt x="394002" y="26577"/>
                  </a:cubicBezTo>
                  <a:cubicBezTo>
                    <a:pt x="425230" y="21262"/>
                    <a:pt x="513598" y="0"/>
                    <a:pt x="513598" y="0"/>
                  </a:cubicBezTo>
                  <a:lnTo>
                    <a:pt x="354137" y="0"/>
                  </a:lnTo>
                  <a:cubicBezTo>
                    <a:pt x="158797" y="0"/>
                    <a:pt x="0" y="158797"/>
                    <a:pt x="0" y="354137"/>
                  </a:cubicBezTo>
                  <a:lnTo>
                    <a:pt x="0" y="492337"/>
                  </a:lnTo>
                  <a:cubicBezTo>
                    <a:pt x="0" y="493001"/>
                    <a:pt x="21261" y="419915"/>
                    <a:pt x="26577" y="394002"/>
                  </a:cubicBezTo>
                  <a:close/>
                </a:path>
              </a:pathLst>
            </a:custGeom>
            <a:solidFill>
              <a:srgbClr val="459D7E">
                <a:alpha val="4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14"/>
            <p:cNvSpPr/>
            <p:nvPr/>
          </p:nvSpPr>
          <p:spPr>
            <a:xfrm rot="-5678123">
              <a:off x="1118030" y="4915984"/>
              <a:ext cx="347360" cy="347360"/>
            </a:xfrm>
            <a:custGeom>
              <a:rect b="b" l="l" r="r" t="t"/>
              <a:pathLst>
                <a:path extrusionOk="0" h="465095" w="465095">
                  <a:moveTo>
                    <a:pt x="26577" y="393338"/>
                  </a:moveTo>
                  <a:cubicBezTo>
                    <a:pt x="74415" y="164777"/>
                    <a:pt x="156804" y="67771"/>
                    <a:pt x="394002" y="25912"/>
                  </a:cubicBezTo>
                  <a:cubicBezTo>
                    <a:pt x="425230" y="20597"/>
                    <a:pt x="513598" y="0"/>
                    <a:pt x="513598" y="0"/>
                  </a:cubicBezTo>
                  <a:lnTo>
                    <a:pt x="354137" y="0"/>
                  </a:lnTo>
                  <a:cubicBezTo>
                    <a:pt x="158797" y="0"/>
                    <a:pt x="0" y="158797"/>
                    <a:pt x="0" y="354137"/>
                  </a:cubicBezTo>
                  <a:lnTo>
                    <a:pt x="0" y="491672"/>
                  </a:lnTo>
                  <a:cubicBezTo>
                    <a:pt x="0" y="491672"/>
                    <a:pt x="20597" y="419250"/>
                    <a:pt x="26577" y="393338"/>
                  </a:cubicBezTo>
                  <a:close/>
                </a:path>
              </a:pathLst>
            </a:custGeom>
            <a:solidFill>
              <a:srgbClr val="459D7E">
                <a:alpha val="4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94" name="Google Shape;494;p14"/>
            <p:cNvGrpSpPr/>
            <p:nvPr/>
          </p:nvGrpSpPr>
          <p:grpSpPr>
            <a:xfrm rot="5400000">
              <a:off x="4858660" y="5012816"/>
              <a:ext cx="339752" cy="403820"/>
              <a:chOff x="4637826" y="5766706"/>
              <a:chExt cx="339752" cy="403820"/>
            </a:xfrm>
          </p:grpSpPr>
          <p:sp>
            <p:nvSpPr>
              <p:cNvPr id="495" name="Google Shape;495;p14"/>
              <p:cNvSpPr/>
              <p:nvPr/>
            </p:nvSpPr>
            <p:spPr>
              <a:xfrm>
                <a:off x="4685877" y="5806020"/>
                <a:ext cx="242680" cy="48536"/>
              </a:xfrm>
              <a:custGeom>
                <a:rect b="b" l="l" r="r" t="t"/>
                <a:pathLst>
                  <a:path extrusionOk="0" h="48536" w="242680">
                    <a:moveTo>
                      <a:pt x="0" y="0"/>
                    </a:moveTo>
                    <a:lnTo>
                      <a:pt x="260153" y="0"/>
                    </a:lnTo>
                    <a:lnTo>
                      <a:pt x="260153" y="96587"/>
                    </a:lnTo>
                    <a:lnTo>
                      <a:pt x="0" y="96587"/>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14"/>
              <p:cNvSpPr/>
              <p:nvPr/>
            </p:nvSpPr>
            <p:spPr>
              <a:xfrm>
                <a:off x="4685877" y="6025403"/>
                <a:ext cx="242680" cy="48536"/>
              </a:xfrm>
              <a:custGeom>
                <a:rect b="b" l="l" r="r" t="t"/>
                <a:pathLst>
                  <a:path extrusionOk="0" h="48536" w="242680">
                    <a:moveTo>
                      <a:pt x="0" y="0"/>
                    </a:moveTo>
                    <a:lnTo>
                      <a:pt x="260153" y="0"/>
                    </a:lnTo>
                    <a:lnTo>
                      <a:pt x="260153" y="96587"/>
                    </a:lnTo>
                    <a:lnTo>
                      <a:pt x="0" y="96587"/>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14"/>
              <p:cNvSpPr/>
              <p:nvPr/>
            </p:nvSpPr>
            <p:spPr>
              <a:xfrm>
                <a:off x="4737810" y="6121990"/>
                <a:ext cx="145608" cy="48536"/>
              </a:xfrm>
              <a:custGeom>
                <a:rect b="b" l="l" r="r" t="t"/>
                <a:pathLst>
                  <a:path extrusionOk="0" h="120000" w="145608">
                    <a:moveTo>
                      <a:pt x="0" y="0"/>
                    </a:moveTo>
                    <a:lnTo>
                      <a:pt x="158227" y="0"/>
                    </a:lnTo>
                    <a:lnTo>
                      <a:pt x="158227" y="97200"/>
                    </a:lnTo>
                    <a:lnTo>
                      <a:pt x="0" y="97200"/>
                    </a:lnTo>
                    <a:close/>
                  </a:path>
                </a:pathLst>
              </a:custGeom>
              <a:solidFill>
                <a:srgbClr val="546E7A">
                  <a:alpha val="8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14"/>
              <p:cNvSpPr/>
              <p:nvPr/>
            </p:nvSpPr>
            <p:spPr>
              <a:xfrm>
                <a:off x="4737810" y="5766706"/>
                <a:ext cx="145608" cy="48536"/>
              </a:xfrm>
              <a:custGeom>
                <a:rect b="b" l="l" r="r" t="t"/>
                <a:pathLst>
                  <a:path extrusionOk="0" h="120000" w="145608">
                    <a:moveTo>
                      <a:pt x="0" y="0"/>
                    </a:moveTo>
                    <a:lnTo>
                      <a:pt x="158227" y="0"/>
                    </a:lnTo>
                    <a:lnTo>
                      <a:pt x="158227" y="97200"/>
                    </a:lnTo>
                    <a:lnTo>
                      <a:pt x="0" y="97200"/>
                    </a:lnTo>
                    <a:close/>
                  </a:path>
                </a:pathLst>
              </a:custGeom>
              <a:solidFill>
                <a:srgbClr val="546E7A">
                  <a:alpha val="8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14"/>
              <p:cNvSpPr/>
              <p:nvPr/>
            </p:nvSpPr>
            <p:spPr>
              <a:xfrm>
                <a:off x="4685877" y="5881251"/>
                <a:ext cx="242680" cy="48536"/>
              </a:xfrm>
              <a:custGeom>
                <a:rect b="b" l="l" r="r" t="t"/>
                <a:pathLst>
                  <a:path extrusionOk="0" h="120000" w="242680">
                    <a:moveTo>
                      <a:pt x="0" y="0"/>
                    </a:moveTo>
                    <a:lnTo>
                      <a:pt x="260153" y="0"/>
                    </a:lnTo>
                    <a:lnTo>
                      <a:pt x="260153" y="49201"/>
                    </a:lnTo>
                    <a:lnTo>
                      <a:pt x="0" y="49201"/>
                    </a:lnTo>
                    <a:close/>
                  </a:path>
                </a:pathLst>
              </a:custGeom>
              <a:solidFill>
                <a:srgbClr val="546E7A">
                  <a:alpha val="4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14"/>
              <p:cNvSpPr/>
              <p:nvPr/>
            </p:nvSpPr>
            <p:spPr>
              <a:xfrm>
                <a:off x="4685877" y="6027344"/>
                <a:ext cx="242680" cy="48536"/>
              </a:xfrm>
              <a:custGeom>
                <a:rect b="b" l="l" r="r" t="t"/>
                <a:pathLst>
                  <a:path extrusionOk="0" h="120000" w="242680">
                    <a:moveTo>
                      <a:pt x="0" y="0"/>
                    </a:moveTo>
                    <a:lnTo>
                      <a:pt x="260153" y="0"/>
                    </a:lnTo>
                    <a:lnTo>
                      <a:pt x="260153" y="49201"/>
                    </a:lnTo>
                    <a:lnTo>
                      <a:pt x="0" y="49201"/>
                    </a:lnTo>
                    <a:close/>
                  </a:path>
                </a:pathLst>
              </a:custGeom>
              <a:solidFill>
                <a:srgbClr val="546E7A">
                  <a:alpha val="4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14"/>
              <p:cNvSpPr/>
              <p:nvPr/>
            </p:nvSpPr>
            <p:spPr>
              <a:xfrm>
                <a:off x="4637826" y="5901151"/>
                <a:ext cx="339752" cy="97072"/>
              </a:xfrm>
              <a:custGeom>
                <a:rect b="b" l="l" r="r" t="t"/>
                <a:pathLst>
                  <a:path extrusionOk="0" h="97072" w="339752">
                    <a:moveTo>
                      <a:pt x="0" y="0"/>
                    </a:moveTo>
                    <a:lnTo>
                      <a:pt x="355769" y="0"/>
                    </a:lnTo>
                    <a:lnTo>
                      <a:pt x="355769" y="126194"/>
                    </a:lnTo>
                    <a:lnTo>
                      <a:pt x="0" y="126194"/>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2" name="Google Shape;502;p14"/>
            <p:cNvGrpSpPr/>
            <p:nvPr/>
          </p:nvGrpSpPr>
          <p:grpSpPr>
            <a:xfrm>
              <a:off x="966863" y="3535173"/>
              <a:ext cx="339752" cy="403820"/>
              <a:chOff x="4637826" y="5766706"/>
              <a:chExt cx="339752" cy="403820"/>
            </a:xfrm>
          </p:grpSpPr>
          <p:sp>
            <p:nvSpPr>
              <p:cNvPr id="503" name="Google Shape;503;p14"/>
              <p:cNvSpPr/>
              <p:nvPr/>
            </p:nvSpPr>
            <p:spPr>
              <a:xfrm>
                <a:off x="4685877" y="5806020"/>
                <a:ext cx="242680" cy="48536"/>
              </a:xfrm>
              <a:custGeom>
                <a:rect b="b" l="l" r="r" t="t"/>
                <a:pathLst>
                  <a:path extrusionOk="0" h="48536" w="242680">
                    <a:moveTo>
                      <a:pt x="0" y="0"/>
                    </a:moveTo>
                    <a:lnTo>
                      <a:pt x="260153" y="0"/>
                    </a:lnTo>
                    <a:lnTo>
                      <a:pt x="260153" y="96587"/>
                    </a:lnTo>
                    <a:lnTo>
                      <a:pt x="0" y="96587"/>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14"/>
              <p:cNvSpPr/>
              <p:nvPr/>
            </p:nvSpPr>
            <p:spPr>
              <a:xfrm>
                <a:off x="4685877" y="6025403"/>
                <a:ext cx="242680" cy="48536"/>
              </a:xfrm>
              <a:custGeom>
                <a:rect b="b" l="l" r="r" t="t"/>
                <a:pathLst>
                  <a:path extrusionOk="0" h="48536" w="242680">
                    <a:moveTo>
                      <a:pt x="0" y="0"/>
                    </a:moveTo>
                    <a:lnTo>
                      <a:pt x="260153" y="0"/>
                    </a:lnTo>
                    <a:lnTo>
                      <a:pt x="260153" y="96587"/>
                    </a:lnTo>
                    <a:lnTo>
                      <a:pt x="0" y="96587"/>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14"/>
              <p:cNvSpPr/>
              <p:nvPr/>
            </p:nvSpPr>
            <p:spPr>
              <a:xfrm>
                <a:off x="4737810" y="6121990"/>
                <a:ext cx="145608" cy="48536"/>
              </a:xfrm>
              <a:custGeom>
                <a:rect b="b" l="l" r="r" t="t"/>
                <a:pathLst>
                  <a:path extrusionOk="0" h="120000" w="145608">
                    <a:moveTo>
                      <a:pt x="0" y="0"/>
                    </a:moveTo>
                    <a:lnTo>
                      <a:pt x="158227" y="0"/>
                    </a:lnTo>
                    <a:lnTo>
                      <a:pt x="158227" y="97200"/>
                    </a:lnTo>
                    <a:lnTo>
                      <a:pt x="0" y="97200"/>
                    </a:lnTo>
                    <a:close/>
                  </a:path>
                </a:pathLst>
              </a:custGeom>
              <a:solidFill>
                <a:srgbClr val="546E7A">
                  <a:alpha val="8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14"/>
              <p:cNvSpPr/>
              <p:nvPr/>
            </p:nvSpPr>
            <p:spPr>
              <a:xfrm>
                <a:off x="4737810" y="5766706"/>
                <a:ext cx="145608" cy="48536"/>
              </a:xfrm>
              <a:custGeom>
                <a:rect b="b" l="l" r="r" t="t"/>
                <a:pathLst>
                  <a:path extrusionOk="0" h="120000" w="145608">
                    <a:moveTo>
                      <a:pt x="0" y="0"/>
                    </a:moveTo>
                    <a:lnTo>
                      <a:pt x="158227" y="0"/>
                    </a:lnTo>
                    <a:lnTo>
                      <a:pt x="158227" y="97200"/>
                    </a:lnTo>
                    <a:lnTo>
                      <a:pt x="0" y="97200"/>
                    </a:lnTo>
                    <a:close/>
                  </a:path>
                </a:pathLst>
              </a:custGeom>
              <a:solidFill>
                <a:srgbClr val="546E7A">
                  <a:alpha val="8000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14"/>
              <p:cNvSpPr/>
              <p:nvPr/>
            </p:nvSpPr>
            <p:spPr>
              <a:xfrm>
                <a:off x="4685877" y="5881251"/>
                <a:ext cx="242680" cy="48536"/>
              </a:xfrm>
              <a:custGeom>
                <a:rect b="b" l="l" r="r" t="t"/>
                <a:pathLst>
                  <a:path extrusionOk="0" h="120000" w="242680">
                    <a:moveTo>
                      <a:pt x="0" y="0"/>
                    </a:moveTo>
                    <a:lnTo>
                      <a:pt x="260153" y="0"/>
                    </a:lnTo>
                    <a:lnTo>
                      <a:pt x="260153" y="49201"/>
                    </a:lnTo>
                    <a:lnTo>
                      <a:pt x="0" y="49201"/>
                    </a:lnTo>
                    <a:close/>
                  </a:path>
                </a:pathLst>
              </a:custGeom>
              <a:solidFill>
                <a:srgbClr val="546E7A">
                  <a:alpha val="4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14"/>
              <p:cNvSpPr/>
              <p:nvPr/>
            </p:nvSpPr>
            <p:spPr>
              <a:xfrm>
                <a:off x="4685877" y="6027344"/>
                <a:ext cx="242680" cy="48536"/>
              </a:xfrm>
              <a:custGeom>
                <a:rect b="b" l="l" r="r" t="t"/>
                <a:pathLst>
                  <a:path extrusionOk="0" h="120000" w="242680">
                    <a:moveTo>
                      <a:pt x="0" y="0"/>
                    </a:moveTo>
                    <a:lnTo>
                      <a:pt x="260153" y="0"/>
                    </a:lnTo>
                    <a:lnTo>
                      <a:pt x="260153" y="49201"/>
                    </a:lnTo>
                    <a:lnTo>
                      <a:pt x="0" y="49201"/>
                    </a:lnTo>
                    <a:close/>
                  </a:path>
                </a:pathLst>
              </a:custGeom>
              <a:solidFill>
                <a:srgbClr val="546E7A">
                  <a:alpha val="49803"/>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14"/>
              <p:cNvSpPr/>
              <p:nvPr/>
            </p:nvSpPr>
            <p:spPr>
              <a:xfrm>
                <a:off x="4637826" y="5901151"/>
                <a:ext cx="339752" cy="97072"/>
              </a:xfrm>
              <a:custGeom>
                <a:rect b="b" l="l" r="r" t="t"/>
                <a:pathLst>
                  <a:path extrusionOk="0" h="97072" w="339752">
                    <a:moveTo>
                      <a:pt x="0" y="0"/>
                    </a:moveTo>
                    <a:lnTo>
                      <a:pt x="355769" y="0"/>
                    </a:lnTo>
                    <a:lnTo>
                      <a:pt x="355769" y="126194"/>
                    </a:lnTo>
                    <a:lnTo>
                      <a:pt x="0" y="126194"/>
                    </a:lnTo>
                    <a:close/>
                  </a:path>
                </a:pathLst>
              </a:custGeom>
              <a:solidFill>
                <a:srgbClr val="00544B"/>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sp>
        <p:nvSpPr>
          <p:cNvPr id="510" name="Google Shape;510;p14"/>
          <p:cNvSpPr/>
          <p:nvPr/>
        </p:nvSpPr>
        <p:spPr>
          <a:xfrm>
            <a:off x="32630" y="6297926"/>
            <a:ext cx="723283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E5552"/>
                </a:solidFill>
                <a:latin typeface="Calibri"/>
                <a:ea typeface="Calibri"/>
                <a:cs typeface="Calibri"/>
                <a:sym typeface="Calibri"/>
              </a:rPr>
              <a:t>The International School of Agricultural Sciences</a:t>
            </a:r>
            <a:endParaRPr sz="2800">
              <a:solidFill>
                <a:srgbClr val="0E5552"/>
              </a:solidFill>
              <a:latin typeface="Calibri"/>
              <a:ea typeface="Calibri"/>
              <a:cs typeface="Calibri"/>
              <a:sym typeface="Calibri"/>
            </a:endParaRPr>
          </a:p>
        </p:txBody>
      </p:sp>
      <p:sp>
        <p:nvSpPr>
          <p:cNvPr id="511" name="Google Shape;511;p14"/>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750"/>
                                        <p:tgtEl>
                                          <p:spTgt spid="426"/>
                                        </p:tgtEl>
                                      </p:cBhvr>
                                    </p:animEffect>
                                  </p:childTnLst>
                                </p:cTn>
                              </p:par>
                              <p:par>
                                <p:cTn fill="hold" nodeType="withEffect" presetClass="entr" presetID="10" presetSubtype="0">
                                  <p:stCondLst>
                                    <p:cond delay="750"/>
                                  </p:stCondLst>
                                  <p:childTnLst>
                                    <p:set>
                                      <p:cBhvr>
                                        <p:cTn dur="1" fill="hold">
                                          <p:stCondLst>
                                            <p:cond delay="0"/>
                                          </p:stCondLst>
                                        </p:cTn>
                                        <p:tgtEl>
                                          <p:spTgt spid="425"/>
                                        </p:tgtEl>
                                        <p:attrNameLst>
                                          <p:attrName>style.visibility</p:attrName>
                                        </p:attrNameLst>
                                      </p:cBhvr>
                                      <p:to>
                                        <p:strVal val="visible"/>
                                      </p:to>
                                    </p:set>
                                    <p:animEffect filter="fade" transition="in">
                                      <p:cBhvr>
                                        <p:cTn dur="2250"/>
                                        <p:tgtEl>
                                          <p:spTgt spid="425"/>
                                        </p:tgtEl>
                                      </p:cBhvr>
                                    </p:animEffect>
                                  </p:childTnLst>
                                </p:cTn>
                              </p:par>
                              <p:par>
                                <p:cTn fill="hold" nodeType="withEffect" presetClass="entr" presetID="10" presetSubtype="0">
                                  <p:stCondLst>
                                    <p:cond delay="2500"/>
                                  </p:stCondLst>
                                  <p:childTnLst>
                                    <p:set>
                                      <p:cBhvr>
                                        <p:cTn dur="1" fill="hold">
                                          <p:stCondLst>
                                            <p:cond delay="0"/>
                                          </p:stCondLst>
                                        </p:cTn>
                                        <p:tgtEl>
                                          <p:spTgt spid="432"/>
                                        </p:tgtEl>
                                        <p:attrNameLst>
                                          <p:attrName>style.visibility</p:attrName>
                                        </p:attrNameLst>
                                      </p:cBhvr>
                                      <p:to>
                                        <p:strVal val="visible"/>
                                      </p:to>
                                    </p:set>
                                    <p:animEffect filter="fade" transition="in">
                                      <p:cBhvr>
                                        <p:cTn dur="2500"/>
                                        <p:tgtEl>
                                          <p:spTgt spid="432"/>
                                        </p:tgtEl>
                                      </p:cBhvr>
                                    </p:animEffect>
                                  </p:childTnLst>
                                </p:cTn>
                              </p:par>
                              <p:par>
                                <p:cTn fill="hold" nodeType="withEffect" presetClass="entr" presetID="10" presetSubtype="0">
                                  <p:stCondLst>
                                    <p:cond delay="2500"/>
                                  </p:stCondLst>
                                  <p:childTnLst>
                                    <p:set>
                                      <p:cBhvr>
                                        <p:cTn dur="1" fill="hold">
                                          <p:stCondLst>
                                            <p:cond delay="0"/>
                                          </p:stCondLst>
                                        </p:cTn>
                                        <p:tgtEl>
                                          <p:spTgt spid="431"/>
                                        </p:tgtEl>
                                        <p:attrNameLst>
                                          <p:attrName>style.visibility</p:attrName>
                                        </p:attrNameLst>
                                      </p:cBhvr>
                                      <p:to>
                                        <p:strVal val="visible"/>
                                      </p:to>
                                    </p:set>
                                    <p:animEffect filter="fade" transition="in">
                                      <p:cBhvr>
                                        <p:cTn dur="2500"/>
                                        <p:tgtEl>
                                          <p:spTgt spid="431"/>
                                        </p:tgtEl>
                                      </p:cBhvr>
                                    </p:animEffect>
                                  </p:childTnLst>
                                </p:cTn>
                              </p:par>
                              <p:par>
                                <p:cTn fill="hold" nodeType="withEffect" presetClass="entr" presetID="10" presetSubtype="0">
                                  <p:stCondLst>
                                    <p:cond delay="2500"/>
                                  </p:stCondLst>
                                  <p:childTnLst>
                                    <p:set>
                                      <p:cBhvr>
                                        <p:cTn dur="1" fill="hold">
                                          <p:stCondLst>
                                            <p:cond delay="0"/>
                                          </p:stCondLst>
                                        </p:cTn>
                                        <p:tgtEl>
                                          <p:spTgt spid="433"/>
                                        </p:tgtEl>
                                        <p:attrNameLst>
                                          <p:attrName>style.visibility</p:attrName>
                                        </p:attrNameLst>
                                      </p:cBhvr>
                                      <p:to>
                                        <p:strVal val="visible"/>
                                      </p:to>
                                    </p:set>
                                    <p:animEffect filter="fade" transition="in">
                                      <p:cBhvr>
                                        <p:cTn dur="25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ª××¦××ª ×ª××× × ×¢×××¨ âªimperial collegeâ¬â" id="517" name="Google Shape;517;p15"/>
          <p:cNvPicPr preferRelativeResize="0"/>
          <p:nvPr/>
        </p:nvPicPr>
        <p:blipFill rotWithShape="1">
          <a:blip r:embed="rId3">
            <a:alphaModFix/>
          </a:blip>
          <a:srcRect b="22556" l="5488" r="5909" t="19503"/>
          <a:stretch/>
        </p:blipFill>
        <p:spPr>
          <a:xfrm>
            <a:off x="8971796" y="2782272"/>
            <a:ext cx="2277979" cy="834189"/>
          </a:xfrm>
          <a:prstGeom prst="rect">
            <a:avLst/>
          </a:prstGeom>
          <a:noFill/>
          <a:ln>
            <a:noFill/>
          </a:ln>
        </p:spPr>
      </p:pic>
      <p:pic>
        <p:nvPicPr>
          <p:cNvPr id="518" name="Google Shape;518;p15"/>
          <p:cNvPicPr preferRelativeResize="0"/>
          <p:nvPr/>
        </p:nvPicPr>
        <p:blipFill rotWithShape="1">
          <a:blip r:embed="rId4">
            <a:alphaModFix/>
          </a:blip>
          <a:srcRect b="0" l="0" r="0" t="0"/>
          <a:stretch/>
        </p:blipFill>
        <p:spPr>
          <a:xfrm>
            <a:off x="4663007" y="4446014"/>
            <a:ext cx="2969635" cy="740755"/>
          </a:xfrm>
          <a:prstGeom prst="rect">
            <a:avLst/>
          </a:prstGeom>
          <a:noFill/>
          <a:ln>
            <a:noFill/>
          </a:ln>
        </p:spPr>
      </p:pic>
      <p:pic>
        <p:nvPicPr>
          <p:cNvPr descr="×ª××¦××ª ×ª××× × ×¢×××¨ âªtufts logoâ¬â" id="519" name="Google Shape;519;p15"/>
          <p:cNvPicPr preferRelativeResize="0"/>
          <p:nvPr/>
        </p:nvPicPr>
        <p:blipFill rotWithShape="1">
          <a:blip r:embed="rId5">
            <a:alphaModFix/>
          </a:blip>
          <a:srcRect b="0" l="0" r="0" t="0"/>
          <a:stretch/>
        </p:blipFill>
        <p:spPr>
          <a:xfrm>
            <a:off x="2237092" y="3235351"/>
            <a:ext cx="2373267" cy="751535"/>
          </a:xfrm>
          <a:prstGeom prst="rect">
            <a:avLst/>
          </a:prstGeom>
          <a:noFill/>
          <a:ln>
            <a:noFill/>
          </a:ln>
        </p:spPr>
      </p:pic>
      <p:pic>
        <p:nvPicPr>
          <p:cNvPr descr="×ª××¦××ª ×ª××× × ×¢×××¨ âªuniversity of maryland logoâ¬â" id="520" name="Google Shape;520;p15"/>
          <p:cNvPicPr preferRelativeResize="0"/>
          <p:nvPr/>
        </p:nvPicPr>
        <p:blipFill rotWithShape="1">
          <a:blip r:embed="rId6">
            <a:alphaModFix/>
          </a:blip>
          <a:srcRect b="30202" l="0" r="0" t="24841"/>
          <a:stretch/>
        </p:blipFill>
        <p:spPr>
          <a:xfrm>
            <a:off x="5253445" y="2341892"/>
            <a:ext cx="2625703" cy="590204"/>
          </a:xfrm>
          <a:prstGeom prst="rect">
            <a:avLst/>
          </a:prstGeom>
          <a:noFill/>
          <a:ln>
            <a:noFill/>
          </a:ln>
        </p:spPr>
      </p:pic>
      <p:pic>
        <p:nvPicPr>
          <p:cNvPr descr="http://www.accountabilitylab.org/wp-content/uploads/2018/04/MIT-Logo-263x263.png" id="521" name="Google Shape;521;p15"/>
          <p:cNvPicPr preferRelativeResize="0"/>
          <p:nvPr/>
        </p:nvPicPr>
        <p:blipFill rotWithShape="1">
          <a:blip r:embed="rId7">
            <a:alphaModFix/>
          </a:blip>
          <a:srcRect b="0" l="0" r="0" t="0"/>
          <a:stretch/>
        </p:blipFill>
        <p:spPr>
          <a:xfrm>
            <a:off x="148893" y="2341892"/>
            <a:ext cx="1766294" cy="1766295"/>
          </a:xfrm>
          <a:prstGeom prst="rect">
            <a:avLst/>
          </a:prstGeom>
          <a:noFill/>
          <a:ln>
            <a:noFill/>
          </a:ln>
        </p:spPr>
      </p:pic>
      <p:pic>
        <p:nvPicPr>
          <p:cNvPr descr="https://www.logolynx.com/images/logolynx/s_62/62e5ab2865278ad566a54bd9550332b4.jpeg" id="522" name="Google Shape;522;p15"/>
          <p:cNvPicPr preferRelativeResize="0"/>
          <p:nvPr/>
        </p:nvPicPr>
        <p:blipFill rotWithShape="1">
          <a:blip r:embed="rId8">
            <a:alphaModFix/>
          </a:blip>
          <a:srcRect b="0" l="0" r="0" t="0"/>
          <a:stretch/>
        </p:blipFill>
        <p:spPr>
          <a:xfrm>
            <a:off x="2535592" y="2406650"/>
            <a:ext cx="2014064" cy="525446"/>
          </a:xfrm>
          <a:prstGeom prst="rect">
            <a:avLst/>
          </a:prstGeom>
          <a:noFill/>
          <a:ln>
            <a:noFill/>
          </a:ln>
        </p:spPr>
      </p:pic>
      <p:pic>
        <p:nvPicPr>
          <p:cNvPr descr="×ª××¦××ª ×ª××× × ×¢×××¨ âªagroparistechâ¬â" id="523" name="Google Shape;523;p15"/>
          <p:cNvPicPr preferRelativeResize="0"/>
          <p:nvPr/>
        </p:nvPicPr>
        <p:blipFill rotWithShape="1">
          <a:blip r:embed="rId9">
            <a:alphaModFix/>
          </a:blip>
          <a:srcRect b="0" l="0" r="0" t="0"/>
          <a:stretch/>
        </p:blipFill>
        <p:spPr>
          <a:xfrm>
            <a:off x="8059856" y="4187221"/>
            <a:ext cx="3404709" cy="924457"/>
          </a:xfrm>
          <a:prstGeom prst="rect">
            <a:avLst/>
          </a:prstGeom>
          <a:noFill/>
          <a:ln>
            <a:noFill/>
          </a:ln>
        </p:spPr>
      </p:pic>
      <p:pic>
        <p:nvPicPr>
          <p:cNvPr id="524" name="Google Shape;524;p15"/>
          <p:cNvPicPr preferRelativeResize="0"/>
          <p:nvPr/>
        </p:nvPicPr>
        <p:blipFill rotWithShape="1">
          <a:blip r:embed="rId10">
            <a:alphaModFix/>
          </a:blip>
          <a:srcRect b="0" l="0" r="0" t="0"/>
          <a:stretch/>
        </p:blipFill>
        <p:spPr>
          <a:xfrm>
            <a:off x="8145058" y="1451263"/>
            <a:ext cx="3652637" cy="682670"/>
          </a:xfrm>
          <a:prstGeom prst="rect">
            <a:avLst/>
          </a:prstGeom>
          <a:noFill/>
          <a:ln>
            <a:noFill/>
          </a:ln>
        </p:spPr>
      </p:pic>
      <p:pic>
        <p:nvPicPr>
          <p:cNvPr descr="×ª××¦××ª ×ª××× × ×¢×××¨ âªuniversity of floridaâ¬â" id="525" name="Google Shape;525;p15"/>
          <p:cNvPicPr preferRelativeResize="0"/>
          <p:nvPr/>
        </p:nvPicPr>
        <p:blipFill rotWithShape="1">
          <a:blip r:embed="rId11">
            <a:alphaModFix/>
          </a:blip>
          <a:srcRect b="0" l="0" r="0" t="0"/>
          <a:stretch/>
        </p:blipFill>
        <p:spPr>
          <a:xfrm>
            <a:off x="4687522" y="5674094"/>
            <a:ext cx="2876859" cy="879442"/>
          </a:xfrm>
          <a:prstGeom prst="rect">
            <a:avLst/>
          </a:prstGeom>
          <a:noFill/>
          <a:ln>
            <a:noFill/>
          </a:ln>
        </p:spPr>
      </p:pic>
      <p:pic>
        <p:nvPicPr>
          <p:cNvPr descr="×ª××¦××ª ×ª××× × ×¢×××¨ âªBIRAX logoâ¬â" id="526" name="Google Shape;526;p15"/>
          <p:cNvPicPr preferRelativeResize="0"/>
          <p:nvPr/>
        </p:nvPicPr>
        <p:blipFill rotWithShape="1">
          <a:blip r:embed="rId12">
            <a:alphaModFix/>
          </a:blip>
          <a:srcRect b="0" l="0" r="0" t="0"/>
          <a:stretch/>
        </p:blipFill>
        <p:spPr>
          <a:xfrm>
            <a:off x="1211215" y="5530142"/>
            <a:ext cx="2051753" cy="1105727"/>
          </a:xfrm>
          <a:prstGeom prst="rect">
            <a:avLst/>
          </a:prstGeom>
          <a:noFill/>
          <a:ln>
            <a:noFill/>
          </a:ln>
        </p:spPr>
      </p:pic>
      <p:pic>
        <p:nvPicPr>
          <p:cNvPr descr="×ª××¦××ª ×ª××× × ×¢×××¨ âªTUM logoâ¬â" id="527" name="Google Shape;527;p15"/>
          <p:cNvPicPr preferRelativeResize="0"/>
          <p:nvPr/>
        </p:nvPicPr>
        <p:blipFill rotWithShape="1">
          <a:blip r:embed="rId13">
            <a:alphaModFix/>
          </a:blip>
          <a:srcRect b="0" l="0" r="0" t="0"/>
          <a:stretch/>
        </p:blipFill>
        <p:spPr>
          <a:xfrm>
            <a:off x="5911618" y="451219"/>
            <a:ext cx="1566314" cy="1566314"/>
          </a:xfrm>
          <a:prstGeom prst="rect">
            <a:avLst/>
          </a:prstGeom>
          <a:noFill/>
          <a:ln>
            <a:noFill/>
          </a:ln>
        </p:spPr>
      </p:pic>
      <p:pic>
        <p:nvPicPr>
          <p:cNvPr descr="×ª××¦××ª ×ª××× × ×¢×××¨ âªKing's college logoâ¬â" id="528" name="Google Shape;528;p15"/>
          <p:cNvPicPr preferRelativeResize="0"/>
          <p:nvPr/>
        </p:nvPicPr>
        <p:blipFill rotWithShape="1">
          <a:blip r:embed="rId14">
            <a:alphaModFix/>
          </a:blip>
          <a:srcRect b="0" l="0" r="0" t="0"/>
          <a:stretch/>
        </p:blipFill>
        <p:spPr>
          <a:xfrm>
            <a:off x="5577513" y="3263879"/>
            <a:ext cx="2523124" cy="850352"/>
          </a:xfrm>
          <a:prstGeom prst="rect">
            <a:avLst/>
          </a:prstGeom>
          <a:noFill/>
          <a:ln>
            <a:noFill/>
          </a:ln>
        </p:spPr>
      </p:pic>
      <p:pic>
        <p:nvPicPr>
          <p:cNvPr descr="×ª××¦××ª ×ª××× × ×¢×××¨ âªHohenheim logoâ¬â" id="529" name="Google Shape;529;p15"/>
          <p:cNvPicPr preferRelativeResize="0"/>
          <p:nvPr/>
        </p:nvPicPr>
        <p:blipFill rotWithShape="1">
          <a:blip r:embed="rId15">
            <a:alphaModFix/>
          </a:blip>
          <a:srcRect b="0" l="0" r="0" t="0"/>
          <a:stretch/>
        </p:blipFill>
        <p:spPr>
          <a:xfrm>
            <a:off x="587169" y="4582555"/>
            <a:ext cx="2125421" cy="618734"/>
          </a:xfrm>
          <a:prstGeom prst="rect">
            <a:avLst/>
          </a:prstGeom>
          <a:noFill/>
          <a:ln>
            <a:noFill/>
          </a:ln>
        </p:spPr>
      </p:pic>
      <p:sp>
        <p:nvSpPr>
          <p:cNvPr id="530" name="Google Shape;530;p15"/>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אוניברסיטת קורנל – ויקיפדיה" id="531" name="Google Shape;531;p15"/>
          <p:cNvPicPr preferRelativeResize="0"/>
          <p:nvPr/>
        </p:nvPicPr>
        <p:blipFill rotWithShape="1">
          <a:blip r:embed="rId16">
            <a:alphaModFix/>
          </a:blip>
          <a:srcRect b="0" l="0" r="0" t="0"/>
          <a:stretch/>
        </p:blipFill>
        <p:spPr>
          <a:xfrm>
            <a:off x="3139804" y="4186843"/>
            <a:ext cx="1304287" cy="1304287"/>
          </a:xfrm>
          <a:prstGeom prst="rect">
            <a:avLst/>
          </a:prstGeom>
          <a:noFill/>
          <a:ln>
            <a:noFill/>
          </a:ln>
        </p:spPr>
      </p:pic>
      <p:pic>
        <p:nvPicPr>
          <p:cNvPr descr="Home" id="532" name="Google Shape;532;p15"/>
          <p:cNvPicPr preferRelativeResize="0"/>
          <p:nvPr/>
        </p:nvPicPr>
        <p:blipFill rotWithShape="1">
          <a:blip r:embed="rId17">
            <a:alphaModFix/>
          </a:blip>
          <a:srcRect b="0" l="45662" r="0" t="0"/>
          <a:stretch/>
        </p:blipFill>
        <p:spPr>
          <a:xfrm>
            <a:off x="8100637" y="5618768"/>
            <a:ext cx="3741481" cy="911533"/>
          </a:xfrm>
          <a:prstGeom prst="rect">
            <a:avLst/>
          </a:prstGeom>
          <a:noFill/>
          <a:ln>
            <a:noFill/>
          </a:ln>
        </p:spPr>
      </p:pic>
      <p:sp>
        <p:nvSpPr>
          <p:cNvPr id="533" name="Google Shape;533;p15"/>
          <p:cNvSpPr txBox="1"/>
          <p:nvPr/>
        </p:nvSpPr>
        <p:spPr>
          <a:xfrm>
            <a:off x="379061" y="366846"/>
            <a:ext cx="8907814"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548135"/>
                </a:solidFill>
                <a:latin typeface="Narkisim"/>
                <a:ea typeface="Narkisim"/>
                <a:cs typeface="Narkisim"/>
                <a:sym typeface="Narkisim"/>
              </a:rPr>
              <a:t>INTERNATIONAL COLLABORATIONS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16"/>
          <p:cNvSpPr txBox="1"/>
          <p:nvPr/>
        </p:nvSpPr>
        <p:spPr>
          <a:xfrm>
            <a:off x="379061" y="366846"/>
            <a:ext cx="5412139"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548135"/>
                </a:solidFill>
                <a:latin typeface="Narkisim"/>
                <a:ea typeface="Narkisim"/>
                <a:cs typeface="Narkisim"/>
                <a:sym typeface="Narkisim"/>
              </a:rPr>
              <a:t>SUCCESS STORIES (few examples)</a:t>
            </a:r>
            <a:endParaRPr/>
          </a:p>
        </p:txBody>
      </p:sp>
      <p:sp>
        <p:nvSpPr>
          <p:cNvPr id="540" name="Google Shape;540;p16"/>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1" name="Google Shape;541;p16"/>
          <p:cNvSpPr txBox="1"/>
          <p:nvPr/>
        </p:nvSpPr>
        <p:spPr>
          <a:xfrm>
            <a:off x="396873" y="3204029"/>
            <a:ext cx="1878364"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Narkisim"/>
                <a:ea typeface="Narkisim"/>
                <a:cs typeface="Narkisim"/>
                <a:sym typeface="Narkisim"/>
              </a:rPr>
              <a:t>Cherry and high quality tomatoes</a:t>
            </a:r>
            <a:endParaRPr/>
          </a:p>
        </p:txBody>
      </p:sp>
      <p:sp>
        <p:nvSpPr>
          <p:cNvPr id="542" name="Google Shape;542;p16"/>
          <p:cNvSpPr txBox="1"/>
          <p:nvPr/>
        </p:nvSpPr>
        <p:spPr>
          <a:xfrm>
            <a:off x="7818076" y="3357917"/>
            <a:ext cx="157126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Narkisim"/>
                <a:ea typeface="Narkisim"/>
                <a:cs typeface="Narkisim"/>
                <a:sym typeface="Narkisim"/>
              </a:rPr>
              <a:t>Drip irrigation</a:t>
            </a:r>
            <a:endParaRPr/>
          </a:p>
        </p:txBody>
      </p:sp>
      <p:sp>
        <p:nvSpPr>
          <p:cNvPr id="543" name="Google Shape;543;p16"/>
          <p:cNvSpPr txBox="1"/>
          <p:nvPr/>
        </p:nvSpPr>
        <p:spPr>
          <a:xfrm>
            <a:off x="2956236" y="3357917"/>
            <a:ext cx="173316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Narkisim"/>
                <a:ea typeface="Narkisim"/>
                <a:cs typeface="Narkisim"/>
                <a:sym typeface="Narkisim"/>
              </a:rPr>
              <a:t>Pepper varieties</a:t>
            </a:r>
            <a:endParaRPr/>
          </a:p>
        </p:txBody>
      </p:sp>
      <p:pic>
        <p:nvPicPr>
          <p:cNvPr descr="24 Types of Peppers and When to Cook with Them - PureWow" id="544" name="Google Shape;544;p16"/>
          <p:cNvPicPr preferRelativeResize="0"/>
          <p:nvPr/>
        </p:nvPicPr>
        <p:blipFill rotWithShape="1">
          <a:blip r:embed="rId3">
            <a:alphaModFix/>
          </a:blip>
          <a:srcRect b="0" l="0" r="0" t="0"/>
          <a:stretch/>
        </p:blipFill>
        <p:spPr>
          <a:xfrm>
            <a:off x="2858956" y="1904254"/>
            <a:ext cx="1929001" cy="1283245"/>
          </a:xfrm>
          <a:prstGeom prst="ellipse">
            <a:avLst/>
          </a:prstGeom>
          <a:noFill/>
          <a:ln>
            <a:noFill/>
          </a:ln>
        </p:spPr>
      </p:pic>
      <p:sp>
        <p:nvSpPr>
          <p:cNvPr id="545" name="Google Shape;545;p16"/>
          <p:cNvSpPr txBox="1"/>
          <p:nvPr/>
        </p:nvSpPr>
        <p:spPr>
          <a:xfrm>
            <a:off x="372040" y="5876396"/>
            <a:ext cx="189987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Narkisim"/>
                <a:ea typeface="Narkisim"/>
                <a:cs typeface="Narkisim"/>
                <a:sym typeface="Narkisim"/>
              </a:rPr>
              <a:t>Biological control</a:t>
            </a:r>
            <a:endParaRPr/>
          </a:p>
        </p:txBody>
      </p:sp>
      <p:pic>
        <p:nvPicPr>
          <p:cNvPr descr="http://growfishanywhere.com/media/2919/222_main.jpg" id="546" name="Google Shape;546;p16"/>
          <p:cNvPicPr preferRelativeResize="0"/>
          <p:nvPr/>
        </p:nvPicPr>
        <p:blipFill rotWithShape="1">
          <a:blip r:embed="rId4">
            <a:alphaModFix/>
          </a:blip>
          <a:srcRect b="0" l="0" r="44263" t="0"/>
          <a:stretch/>
        </p:blipFill>
        <p:spPr>
          <a:xfrm>
            <a:off x="2814797" y="4370770"/>
            <a:ext cx="1850824" cy="1250735"/>
          </a:xfrm>
          <a:prstGeom prst="ellipse">
            <a:avLst/>
          </a:prstGeom>
          <a:noFill/>
          <a:ln>
            <a:noFill/>
          </a:ln>
        </p:spPr>
      </p:pic>
      <p:sp>
        <p:nvSpPr>
          <p:cNvPr id="547" name="Google Shape;547;p16"/>
          <p:cNvSpPr txBox="1"/>
          <p:nvPr/>
        </p:nvSpPr>
        <p:spPr>
          <a:xfrm>
            <a:off x="7501525" y="5722508"/>
            <a:ext cx="2167598"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Narkisim"/>
                <a:ea typeface="Narkisim"/>
                <a:cs typeface="Narkisim"/>
                <a:sym typeface="Narkisim"/>
              </a:rPr>
              <a:t>Food-Tech / Alternative protein</a:t>
            </a:r>
            <a:endParaRPr/>
          </a:p>
        </p:txBody>
      </p:sp>
      <p:sp>
        <p:nvSpPr>
          <p:cNvPr id="548" name="Google Shape;548;p16"/>
          <p:cNvSpPr txBox="1"/>
          <p:nvPr/>
        </p:nvSpPr>
        <p:spPr>
          <a:xfrm>
            <a:off x="5362966" y="5876396"/>
            <a:ext cx="158248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Narkisim"/>
                <a:ea typeface="Narkisim"/>
                <a:cs typeface="Narkisim"/>
                <a:sym typeface="Narkisim"/>
              </a:rPr>
              <a:t>Biotechnology</a:t>
            </a:r>
            <a:endParaRPr/>
          </a:p>
        </p:txBody>
      </p:sp>
      <p:sp>
        <p:nvSpPr>
          <p:cNvPr id="549" name="Google Shape;549;p16"/>
          <p:cNvSpPr txBox="1"/>
          <p:nvPr/>
        </p:nvSpPr>
        <p:spPr>
          <a:xfrm>
            <a:off x="3038081" y="5876396"/>
            <a:ext cx="140615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Narkisim"/>
                <a:ea typeface="Narkisim"/>
                <a:cs typeface="Narkisim"/>
                <a:sym typeface="Narkisim"/>
              </a:rPr>
              <a:t>Aquaculture</a:t>
            </a:r>
            <a:endParaRPr/>
          </a:p>
        </p:txBody>
      </p:sp>
      <p:pic>
        <p:nvPicPr>
          <p:cNvPr descr="Alternative proteins are increasingly accepted, but consumption is lagging  behind - WUR" id="550" name="Google Shape;550;p16"/>
          <p:cNvPicPr preferRelativeResize="0"/>
          <p:nvPr/>
        </p:nvPicPr>
        <p:blipFill rotWithShape="1">
          <a:blip r:embed="rId5">
            <a:alphaModFix/>
          </a:blip>
          <a:srcRect b="0" l="0" r="0" t="0"/>
          <a:stretch/>
        </p:blipFill>
        <p:spPr>
          <a:xfrm>
            <a:off x="7589073" y="4346462"/>
            <a:ext cx="1949511" cy="1312022"/>
          </a:xfrm>
          <a:prstGeom prst="ellipse">
            <a:avLst/>
          </a:prstGeom>
          <a:noFill/>
          <a:ln>
            <a:noFill/>
          </a:ln>
        </p:spPr>
      </p:pic>
      <p:pic>
        <p:nvPicPr>
          <p:cNvPr id="551" name="Google Shape;551;p16"/>
          <p:cNvPicPr preferRelativeResize="0"/>
          <p:nvPr/>
        </p:nvPicPr>
        <p:blipFill rotWithShape="1">
          <a:blip r:embed="rId6">
            <a:alphaModFix/>
          </a:blip>
          <a:srcRect b="0" l="0" r="0" t="0"/>
          <a:stretch/>
        </p:blipFill>
        <p:spPr>
          <a:xfrm>
            <a:off x="10225198" y="4496685"/>
            <a:ext cx="1509202" cy="1509202"/>
          </a:xfrm>
          <a:prstGeom prst="rect">
            <a:avLst/>
          </a:prstGeom>
          <a:noFill/>
          <a:ln>
            <a:noFill/>
          </a:ln>
        </p:spPr>
      </p:pic>
      <p:pic>
        <p:nvPicPr>
          <p:cNvPr descr="JBF Ampelomyces Quisqualis, Packaging Type: Pouch, Packaging Size: 1 kg, Rs  1000/kg | ID: 21650508748" id="552" name="Google Shape;552;p16"/>
          <p:cNvPicPr preferRelativeResize="0"/>
          <p:nvPr/>
        </p:nvPicPr>
        <p:blipFill rotWithShape="1">
          <a:blip r:embed="rId7">
            <a:alphaModFix/>
          </a:blip>
          <a:srcRect b="7410" l="0" r="0" t="0"/>
          <a:stretch/>
        </p:blipFill>
        <p:spPr>
          <a:xfrm>
            <a:off x="373473" y="4346107"/>
            <a:ext cx="1944619" cy="1357585"/>
          </a:xfrm>
          <a:prstGeom prst="ellipse">
            <a:avLst/>
          </a:prstGeom>
          <a:noFill/>
          <a:ln>
            <a:noFill/>
          </a:ln>
        </p:spPr>
      </p:pic>
      <p:pic>
        <p:nvPicPr>
          <p:cNvPr descr="Cherry Tomato Mix (6033999022).jpg" id="553" name="Google Shape;553;p16"/>
          <p:cNvPicPr preferRelativeResize="0"/>
          <p:nvPr/>
        </p:nvPicPr>
        <p:blipFill rotWithShape="1">
          <a:blip r:embed="rId8">
            <a:alphaModFix/>
          </a:blip>
          <a:srcRect b="0" l="0" r="0" t="0"/>
          <a:stretch/>
        </p:blipFill>
        <p:spPr>
          <a:xfrm>
            <a:off x="295288" y="1877370"/>
            <a:ext cx="2067119" cy="1375926"/>
          </a:xfrm>
          <a:prstGeom prst="ellipse">
            <a:avLst/>
          </a:prstGeom>
          <a:noFill/>
          <a:ln>
            <a:noFill/>
          </a:ln>
        </p:spPr>
      </p:pic>
      <p:pic>
        <p:nvPicPr>
          <p:cNvPr descr="×ª××¦××ª ×ª××× × ×¢×××¨ âªdrip irrigationâ¬â" id="554" name="Google Shape;554;p16"/>
          <p:cNvPicPr preferRelativeResize="0"/>
          <p:nvPr/>
        </p:nvPicPr>
        <p:blipFill rotWithShape="1">
          <a:blip r:embed="rId9">
            <a:alphaModFix/>
          </a:blip>
          <a:srcRect b="0" l="0" r="0" t="0"/>
          <a:stretch/>
        </p:blipFill>
        <p:spPr>
          <a:xfrm>
            <a:off x="7508701" y="1849321"/>
            <a:ext cx="2036044" cy="1358042"/>
          </a:xfrm>
          <a:prstGeom prst="ellipse">
            <a:avLst/>
          </a:prstGeom>
          <a:noFill/>
          <a:ln>
            <a:noFill/>
          </a:ln>
        </p:spPr>
      </p:pic>
      <p:pic>
        <p:nvPicPr>
          <p:cNvPr descr="קובץ:Sesame-Seeds.jpg – ויקיפדיה" id="555" name="Google Shape;555;p16"/>
          <p:cNvPicPr preferRelativeResize="0"/>
          <p:nvPr/>
        </p:nvPicPr>
        <p:blipFill rotWithShape="1">
          <a:blip r:embed="rId10">
            <a:alphaModFix/>
          </a:blip>
          <a:srcRect b="0" l="0" r="0" t="0"/>
          <a:stretch/>
        </p:blipFill>
        <p:spPr>
          <a:xfrm>
            <a:off x="5284404" y="1820366"/>
            <a:ext cx="1806098" cy="1400298"/>
          </a:xfrm>
          <a:prstGeom prst="ellipse">
            <a:avLst/>
          </a:prstGeom>
          <a:noFill/>
          <a:ln>
            <a:noFill/>
          </a:ln>
        </p:spPr>
      </p:pic>
      <p:sp>
        <p:nvSpPr>
          <p:cNvPr id="556" name="Google Shape;556;p16"/>
          <p:cNvSpPr txBox="1"/>
          <p:nvPr/>
        </p:nvSpPr>
        <p:spPr>
          <a:xfrm>
            <a:off x="5321756" y="3357917"/>
            <a:ext cx="177324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Narkisim"/>
                <a:ea typeface="Narkisim"/>
                <a:cs typeface="Narkisim"/>
                <a:sym typeface="Narkisim"/>
              </a:rPr>
              <a:t>Sesame varieties</a:t>
            </a:r>
            <a:endParaRPr/>
          </a:p>
        </p:txBody>
      </p:sp>
      <p:pic>
        <p:nvPicPr>
          <p:cNvPr descr="MethylBromide_Fig32.jpg" id="557" name="Google Shape;557;p16"/>
          <p:cNvPicPr preferRelativeResize="0"/>
          <p:nvPr/>
        </p:nvPicPr>
        <p:blipFill rotWithShape="1">
          <a:blip r:embed="rId11">
            <a:alphaModFix/>
          </a:blip>
          <a:srcRect b="0" l="0" r="0" t="19724"/>
          <a:stretch/>
        </p:blipFill>
        <p:spPr>
          <a:xfrm>
            <a:off x="9849266" y="1888847"/>
            <a:ext cx="1983374" cy="1200758"/>
          </a:xfrm>
          <a:prstGeom prst="ellipse">
            <a:avLst/>
          </a:prstGeom>
          <a:noFill/>
          <a:ln>
            <a:noFill/>
          </a:ln>
        </p:spPr>
      </p:pic>
      <p:sp>
        <p:nvSpPr>
          <p:cNvPr id="558" name="Google Shape;558;p16"/>
          <p:cNvSpPr txBox="1"/>
          <p:nvPr/>
        </p:nvSpPr>
        <p:spPr>
          <a:xfrm>
            <a:off x="10052216" y="3357917"/>
            <a:ext cx="171232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Narkisim"/>
                <a:ea typeface="Narkisim"/>
                <a:cs typeface="Narkisim"/>
                <a:sym typeface="Narkisim"/>
              </a:rPr>
              <a:t>Soil solarization</a:t>
            </a:r>
            <a:endParaRPr sz="2000">
              <a:solidFill>
                <a:schemeClr val="dk1"/>
              </a:solidFill>
              <a:latin typeface="Narkisim"/>
              <a:ea typeface="Narkisim"/>
              <a:cs typeface="Narkisim"/>
              <a:sym typeface="Narkisim"/>
            </a:endParaRPr>
          </a:p>
        </p:txBody>
      </p:sp>
      <p:pic>
        <p:nvPicPr>
          <p:cNvPr id="559" name="Google Shape;559;p16"/>
          <p:cNvPicPr preferRelativeResize="0"/>
          <p:nvPr/>
        </p:nvPicPr>
        <p:blipFill rotWithShape="1">
          <a:blip r:embed="rId12">
            <a:alphaModFix/>
          </a:blip>
          <a:srcRect b="0" l="0" r="0" t="0"/>
          <a:stretch/>
        </p:blipFill>
        <p:spPr>
          <a:xfrm>
            <a:off x="5119864" y="4143676"/>
            <a:ext cx="2135178" cy="1568702"/>
          </a:xfrm>
          <a:prstGeom prst="ellipse">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4" name="Shape 564"/>
        <p:cNvGrpSpPr/>
        <p:nvPr/>
      </p:nvGrpSpPr>
      <p:grpSpPr>
        <a:xfrm>
          <a:off x="0" y="0"/>
          <a:ext cx="0" cy="0"/>
          <a:chOff x="0" y="0"/>
          <a:chExt cx="0" cy="0"/>
        </a:xfrm>
      </p:grpSpPr>
      <p:sp>
        <p:nvSpPr>
          <p:cNvPr id="565" name="Google Shape;565;p17"/>
          <p:cNvSpPr txBox="1"/>
          <p:nvPr/>
        </p:nvSpPr>
        <p:spPr>
          <a:xfrm>
            <a:off x="379061" y="366846"/>
            <a:ext cx="58026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548135"/>
                </a:solidFill>
                <a:latin typeface="Narkisim"/>
                <a:ea typeface="Narkisim"/>
                <a:cs typeface="Narkisim"/>
                <a:sym typeface="Narkisim"/>
              </a:rPr>
              <a:t>PRIZES AND HONORS</a:t>
            </a:r>
            <a:endParaRPr/>
          </a:p>
        </p:txBody>
      </p:sp>
      <p:sp>
        <p:nvSpPr>
          <p:cNvPr id="566" name="Google Shape;566;p17"/>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Israel Prize - Wikipedia" id="567" name="Google Shape;567;p17"/>
          <p:cNvPicPr preferRelativeResize="0"/>
          <p:nvPr/>
        </p:nvPicPr>
        <p:blipFill rotWithShape="1">
          <a:blip r:embed="rId3">
            <a:alphaModFix/>
          </a:blip>
          <a:srcRect b="0" l="0" r="0" t="0"/>
          <a:stretch/>
        </p:blipFill>
        <p:spPr>
          <a:xfrm>
            <a:off x="4453555" y="1447760"/>
            <a:ext cx="2654300" cy="1017482"/>
          </a:xfrm>
          <a:prstGeom prst="rect">
            <a:avLst/>
          </a:prstGeom>
          <a:noFill/>
          <a:ln>
            <a:noFill/>
          </a:ln>
        </p:spPr>
      </p:pic>
      <p:pic>
        <p:nvPicPr>
          <p:cNvPr descr="Wolf Foundation | LinkedIn" id="568" name="Google Shape;568;p17"/>
          <p:cNvPicPr preferRelativeResize="0"/>
          <p:nvPr/>
        </p:nvPicPr>
        <p:blipFill rotWithShape="1">
          <a:blip r:embed="rId4">
            <a:alphaModFix/>
          </a:blip>
          <a:srcRect b="0" l="0" r="0" t="0"/>
          <a:stretch/>
        </p:blipFill>
        <p:spPr>
          <a:xfrm>
            <a:off x="4791075" y="3786448"/>
            <a:ext cx="1699243" cy="1699243"/>
          </a:xfrm>
          <a:prstGeom prst="rect">
            <a:avLst/>
          </a:prstGeom>
          <a:noFill/>
          <a:ln>
            <a:noFill/>
          </a:ln>
        </p:spPr>
      </p:pic>
      <p:sp>
        <p:nvSpPr>
          <p:cNvPr id="569" name="Google Shape;569;p17"/>
          <p:cNvSpPr txBox="1"/>
          <p:nvPr/>
        </p:nvSpPr>
        <p:spPr>
          <a:xfrm>
            <a:off x="826117" y="2776715"/>
            <a:ext cx="1056578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Narkisim"/>
                <a:ea typeface="Narkisim"/>
                <a:cs typeface="Narkisim"/>
                <a:sym typeface="Narkisim"/>
              </a:rPr>
              <a:t>The </a:t>
            </a:r>
            <a:r>
              <a:rPr b="1" lang="en-US" sz="2400">
                <a:solidFill>
                  <a:schemeClr val="dk1"/>
                </a:solidFill>
                <a:latin typeface="Narkisim"/>
                <a:ea typeface="Narkisim"/>
                <a:cs typeface="Narkisim"/>
                <a:sym typeface="Narkisim"/>
              </a:rPr>
              <a:t>Israel Prize:</a:t>
            </a:r>
            <a:r>
              <a:rPr lang="en-US" sz="2400">
                <a:solidFill>
                  <a:schemeClr val="dk1"/>
                </a:solidFill>
                <a:latin typeface="Narkisim"/>
                <a:ea typeface="Narkisim"/>
                <a:cs typeface="Narkisim"/>
                <a:sym typeface="Narkisim"/>
              </a:rPr>
              <a:t> an award handed out by the State of Israel and is regarded as the state's highest honor. </a:t>
            </a:r>
            <a:endParaRPr sz="2400">
              <a:solidFill>
                <a:schemeClr val="dk1"/>
              </a:solidFill>
              <a:latin typeface="Narkisim"/>
              <a:ea typeface="Narkisim"/>
              <a:cs typeface="Narkisim"/>
              <a:sym typeface="Narkisim"/>
            </a:endParaRPr>
          </a:p>
        </p:txBody>
      </p:sp>
      <p:sp>
        <p:nvSpPr>
          <p:cNvPr id="570" name="Google Shape;570;p17"/>
          <p:cNvSpPr txBox="1"/>
          <p:nvPr/>
        </p:nvSpPr>
        <p:spPr>
          <a:xfrm>
            <a:off x="730866" y="5664427"/>
            <a:ext cx="1066103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Narkisim"/>
                <a:ea typeface="Narkisim"/>
                <a:cs typeface="Narkisim"/>
                <a:sym typeface="Narkisim"/>
              </a:rPr>
              <a:t>The </a:t>
            </a:r>
            <a:r>
              <a:rPr b="1" lang="en-US" sz="2400">
                <a:solidFill>
                  <a:schemeClr val="dk1"/>
                </a:solidFill>
                <a:latin typeface="Narkisim"/>
                <a:ea typeface="Narkisim"/>
                <a:cs typeface="Narkisim"/>
                <a:sym typeface="Narkisim"/>
              </a:rPr>
              <a:t>Wolf Prize:</a:t>
            </a:r>
            <a:r>
              <a:rPr lang="en-US" sz="2400">
                <a:solidFill>
                  <a:schemeClr val="dk1"/>
                </a:solidFill>
                <a:latin typeface="Narkisim"/>
                <a:ea typeface="Narkisim"/>
                <a:cs typeface="Narkisim"/>
                <a:sym typeface="Narkisim"/>
              </a:rPr>
              <a:t> an international award. The Prize has been equated to a “Nobel Prize in Agriculture”.</a:t>
            </a:r>
            <a:endParaRPr sz="2400">
              <a:solidFill>
                <a:schemeClr val="dk1"/>
              </a:solidFill>
              <a:latin typeface="Narkisim"/>
              <a:ea typeface="Narkisim"/>
              <a:cs typeface="Narkisim"/>
              <a:sym typeface="Narkisim"/>
            </a:endParaRPr>
          </a:p>
        </p:txBody>
      </p:sp>
      <p:sp>
        <p:nvSpPr>
          <p:cNvPr id="571" name="Google Shape;571;p17"/>
          <p:cNvSpPr txBox="1"/>
          <p:nvPr/>
        </p:nvSpPr>
        <p:spPr>
          <a:xfrm>
            <a:off x="7448550" y="1274540"/>
            <a:ext cx="1190625"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0">
                <a:solidFill>
                  <a:srgbClr val="548135"/>
                </a:solidFill>
                <a:latin typeface="Narkisim"/>
                <a:ea typeface="Narkisim"/>
                <a:cs typeface="Narkisim"/>
                <a:sym typeface="Narkisim"/>
              </a:rPr>
              <a:t>13</a:t>
            </a:r>
            <a:endParaRPr/>
          </a:p>
        </p:txBody>
      </p:sp>
      <p:sp>
        <p:nvSpPr>
          <p:cNvPr id="572" name="Google Shape;572;p17"/>
          <p:cNvSpPr txBox="1"/>
          <p:nvPr/>
        </p:nvSpPr>
        <p:spPr>
          <a:xfrm>
            <a:off x="6781483" y="3855104"/>
            <a:ext cx="652743"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000">
                <a:solidFill>
                  <a:srgbClr val="548135"/>
                </a:solidFill>
                <a:latin typeface="Narkisim"/>
                <a:ea typeface="Narkisim"/>
                <a:cs typeface="Narkisim"/>
                <a:sym typeface="Narkisim"/>
              </a:rPr>
              <a:t>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Sustainable Agriculture is the Best Way to Feed the World, Studies Find -  Organic Authority" id="578" name="Google Shape;578;p18"/>
          <p:cNvPicPr preferRelativeResize="0"/>
          <p:nvPr/>
        </p:nvPicPr>
        <p:blipFill rotWithShape="1">
          <a:blip r:embed="rId3">
            <a:alphaModFix/>
          </a:blip>
          <a:srcRect b="16202" l="4891" r="6107" t="8723"/>
          <a:stretch/>
        </p:blipFill>
        <p:spPr>
          <a:xfrm>
            <a:off x="8888" y="0"/>
            <a:ext cx="12192000" cy="6864825"/>
          </a:xfrm>
          <a:prstGeom prst="rect">
            <a:avLst/>
          </a:prstGeom>
          <a:noFill/>
          <a:ln>
            <a:noFill/>
          </a:ln>
        </p:spPr>
      </p:pic>
      <p:sp>
        <p:nvSpPr>
          <p:cNvPr id="579" name="Google Shape;579;p18"/>
          <p:cNvSpPr txBox="1"/>
          <p:nvPr/>
        </p:nvSpPr>
        <p:spPr>
          <a:xfrm>
            <a:off x="5682019" y="-71898"/>
            <a:ext cx="6550925"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3200"/>
              <a:buFont typeface="Cambria"/>
              <a:buNone/>
            </a:pPr>
            <a:r>
              <a:rPr b="1" i="1" lang="en-US" sz="3200">
                <a:solidFill>
                  <a:schemeClr val="dk1"/>
                </a:solidFill>
                <a:latin typeface="Cambria"/>
                <a:ea typeface="Cambria"/>
                <a:cs typeface="Cambria"/>
                <a:sym typeface="Cambria"/>
              </a:rPr>
              <a:t>“Medicine may save me one day. </a:t>
            </a:r>
            <a:endParaRPr/>
          </a:p>
          <a:p>
            <a:pPr indent="0" lvl="0" marL="0" marR="0" rtl="0" algn="just">
              <a:spcBef>
                <a:spcPts val="0"/>
              </a:spcBef>
              <a:spcAft>
                <a:spcPts val="0"/>
              </a:spcAft>
              <a:buClr>
                <a:schemeClr val="dk1"/>
              </a:buClr>
              <a:buSzPts val="3200"/>
              <a:buFont typeface="Cambria"/>
              <a:buNone/>
            </a:pPr>
            <a:r>
              <a:rPr b="1" i="1" lang="en-US" sz="3200">
                <a:solidFill>
                  <a:schemeClr val="dk1"/>
                </a:solidFill>
                <a:latin typeface="Cambria"/>
                <a:ea typeface="Cambria"/>
                <a:cs typeface="Cambria"/>
                <a:sym typeface="Cambria"/>
              </a:rPr>
              <a:t>Agriculture saves me every day.” (anonymous)</a:t>
            </a:r>
            <a:endParaRPr/>
          </a:p>
        </p:txBody>
      </p:sp>
      <p:sp>
        <p:nvSpPr>
          <p:cNvPr id="580" name="Google Shape;580;p18"/>
          <p:cNvSpPr txBox="1"/>
          <p:nvPr/>
        </p:nvSpPr>
        <p:spPr>
          <a:xfrm>
            <a:off x="8160534" y="6355094"/>
            <a:ext cx="3927475" cy="461962"/>
          </a:xfrm>
          <a:prstGeom prst="rect">
            <a:avLst/>
          </a:prstGeom>
          <a:solidFill>
            <a:schemeClr val="lt1">
              <a:alpha val="49803"/>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mbria"/>
              <a:buNone/>
            </a:pPr>
            <a:r>
              <a:rPr b="1" i="1" lang="en-US" sz="2400">
                <a:solidFill>
                  <a:schemeClr val="dk1"/>
                </a:solidFill>
                <a:latin typeface="Cambria"/>
                <a:ea typeface="Cambria"/>
                <a:cs typeface="Cambria"/>
                <a:sym typeface="Cambria"/>
              </a:rPr>
              <a:t>Picture by Martinho Smart</a:t>
            </a:r>
            <a:endParaRPr b="1" i="1" sz="2400">
              <a:solidFill>
                <a:schemeClr val="dk1"/>
              </a:solidFill>
              <a:latin typeface="Cambria"/>
              <a:ea typeface="Cambria"/>
              <a:cs typeface="Cambria"/>
              <a:sym typeface="Cambria"/>
            </a:endParaRPr>
          </a:p>
        </p:txBody>
      </p:sp>
      <p:sp>
        <p:nvSpPr>
          <p:cNvPr id="581" name="Google Shape;581;p18"/>
          <p:cNvSpPr txBox="1"/>
          <p:nvPr/>
        </p:nvSpPr>
        <p:spPr>
          <a:xfrm>
            <a:off x="1034705" y="2799997"/>
            <a:ext cx="10085774" cy="923330"/>
          </a:xfrm>
          <a:prstGeom prst="rect">
            <a:avLst/>
          </a:prstGeom>
          <a:solidFill>
            <a:schemeClr val="lt1">
              <a:alpha val="49803"/>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C00000"/>
              </a:buClr>
              <a:buSzPts val="5400"/>
              <a:buFont typeface="Cambria"/>
              <a:buNone/>
            </a:pPr>
            <a:r>
              <a:rPr b="1" i="1" lang="en-US" sz="5400">
                <a:solidFill>
                  <a:srgbClr val="C00000"/>
                </a:solidFill>
                <a:latin typeface="Cambria"/>
                <a:ea typeface="Cambria"/>
                <a:cs typeface="Cambria"/>
                <a:sym typeface="Cambria"/>
              </a:rPr>
              <a:t>THANKS FOR YOUR ATTENTION!</a:t>
            </a:r>
            <a:endParaRPr b="1" i="1" sz="5400">
              <a:solidFill>
                <a:srgbClr val="C00000"/>
              </a:solidFill>
              <a:latin typeface="Cambria"/>
              <a:ea typeface="Cambria"/>
              <a:cs typeface="Cambria"/>
              <a:sym typeface="Cambria"/>
            </a:endParaRPr>
          </a:p>
        </p:txBody>
      </p:sp>
      <p:pic>
        <p:nvPicPr>
          <p:cNvPr id="582" name="Google Shape;582;p18"/>
          <p:cNvPicPr preferRelativeResize="0"/>
          <p:nvPr/>
        </p:nvPicPr>
        <p:blipFill rotWithShape="1">
          <a:blip r:embed="rId4">
            <a:alphaModFix/>
          </a:blip>
          <a:srcRect b="33016" l="18060" r="17894" t="9401"/>
          <a:stretch/>
        </p:blipFill>
        <p:spPr>
          <a:xfrm>
            <a:off x="113117" y="93023"/>
            <a:ext cx="1037705" cy="7066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p:nvPr/>
        </p:nvSpPr>
        <p:spPr>
          <a:xfrm>
            <a:off x="579609" y="1080923"/>
            <a:ext cx="4674492" cy="54784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dk1"/>
                </a:solidFill>
                <a:latin typeface="Narkisim"/>
                <a:ea typeface="Narkisim"/>
                <a:cs typeface="Narkisim"/>
                <a:sym typeface="Narkisim"/>
              </a:rPr>
              <a:t>The Hebrew University of Jerusalem</a:t>
            </a:r>
            <a:endParaRPr/>
          </a:p>
          <a:p>
            <a:pPr indent="0" lvl="0" marL="0" marR="0" rtl="0" algn="l">
              <a:spcBef>
                <a:spcPts val="0"/>
              </a:spcBef>
              <a:spcAft>
                <a:spcPts val="0"/>
              </a:spcAft>
              <a:buNone/>
            </a:pPr>
            <a:r>
              <a:t/>
            </a:r>
            <a:endParaRPr b="1" sz="2600">
              <a:solidFill>
                <a:schemeClr val="accent1"/>
              </a:solidFill>
              <a:latin typeface="Narkisim"/>
              <a:ea typeface="Narkisim"/>
              <a:cs typeface="Narkisim"/>
              <a:sym typeface="Narkisim"/>
            </a:endParaRPr>
          </a:p>
          <a:p>
            <a:pPr indent="0" lvl="0" marL="0" marR="0" rtl="0" algn="l">
              <a:spcBef>
                <a:spcPts val="0"/>
              </a:spcBef>
              <a:spcAft>
                <a:spcPts val="0"/>
              </a:spcAft>
              <a:buNone/>
            </a:pPr>
            <a:r>
              <a:rPr b="1" lang="en-US" sz="2800">
                <a:solidFill>
                  <a:srgbClr val="002060"/>
                </a:solidFill>
                <a:latin typeface="Narkisim"/>
                <a:ea typeface="Narkisim"/>
                <a:cs typeface="Narkisim"/>
                <a:sym typeface="Narkisim"/>
              </a:rPr>
              <a:t>Established: 1918</a:t>
            </a:r>
            <a:endParaRPr/>
          </a:p>
          <a:p>
            <a:pPr indent="0" lvl="0" marL="0" marR="0" rtl="0" algn="l">
              <a:spcBef>
                <a:spcPts val="0"/>
              </a:spcBef>
              <a:spcAft>
                <a:spcPts val="0"/>
              </a:spcAft>
              <a:buNone/>
            </a:pPr>
            <a:r>
              <a:rPr b="1" lang="en-US" sz="2800">
                <a:solidFill>
                  <a:srgbClr val="002060"/>
                </a:solidFill>
                <a:latin typeface="Narkisim"/>
                <a:ea typeface="Narkisim"/>
                <a:cs typeface="Narkisim"/>
                <a:sym typeface="Narkisim"/>
              </a:rPr>
              <a:t>Opened: 1925</a:t>
            </a:r>
            <a:endParaRPr b="1" sz="2800">
              <a:solidFill>
                <a:srgbClr val="002060"/>
              </a:solidFill>
              <a:latin typeface="Narkisim"/>
              <a:ea typeface="Narkisim"/>
              <a:cs typeface="Narkisim"/>
              <a:sym typeface="Narkisim"/>
            </a:endParaRPr>
          </a:p>
          <a:p>
            <a:pPr indent="0" lvl="0" marL="0" marR="0" rtl="0" algn="l">
              <a:spcBef>
                <a:spcPts val="0"/>
              </a:spcBef>
              <a:spcAft>
                <a:spcPts val="0"/>
              </a:spcAft>
              <a:buNone/>
            </a:pPr>
            <a:r>
              <a:rPr b="1" lang="en-US" sz="2800">
                <a:solidFill>
                  <a:srgbClr val="002060"/>
                </a:solidFill>
                <a:latin typeface="Narkisim"/>
                <a:ea typeface="Narkisim"/>
                <a:cs typeface="Narkisim"/>
                <a:sym typeface="Narkisim"/>
              </a:rPr>
              <a:t>Campuses: 6 (4+2)</a:t>
            </a:r>
            <a:endParaRPr b="1" sz="2800">
              <a:solidFill>
                <a:srgbClr val="002060"/>
              </a:solidFill>
              <a:latin typeface="Narkisim"/>
              <a:ea typeface="Narkisim"/>
              <a:cs typeface="Narkisim"/>
              <a:sym typeface="Narkisim"/>
            </a:endParaRPr>
          </a:p>
          <a:p>
            <a:pPr indent="0" lvl="0" marL="0" marR="0" rtl="0" algn="l">
              <a:spcBef>
                <a:spcPts val="0"/>
              </a:spcBef>
              <a:spcAft>
                <a:spcPts val="0"/>
              </a:spcAft>
              <a:buNone/>
            </a:pPr>
            <a:r>
              <a:rPr b="1" lang="en-US" sz="2800">
                <a:solidFill>
                  <a:srgbClr val="002060"/>
                </a:solidFill>
                <a:latin typeface="Narkisim"/>
                <a:ea typeface="Narkisim"/>
                <a:cs typeface="Narkisim"/>
                <a:sym typeface="Narkisim"/>
              </a:rPr>
              <a:t>Faculties: 7</a:t>
            </a:r>
            <a:endParaRPr b="1" sz="2800">
              <a:solidFill>
                <a:srgbClr val="002060"/>
              </a:solidFill>
              <a:latin typeface="Narkisim"/>
              <a:ea typeface="Narkisim"/>
              <a:cs typeface="Narkisim"/>
              <a:sym typeface="Narkisim"/>
            </a:endParaRPr>
          </a:p>
          <a:p>
            <a:pPr indent="0" lvl="0" marL="0" marR="0" rtl="0" algn="l">
              <a:spcBef>
                <a:spcPts val="0"/>
              </a:spcBef>
              <a:spcAft>
                <a:spcPts val="0"/>
              </a:spcAft>
              <a:buNone/>
            </a:pPr>
            <a:r>
              <a:rPr b="1" lang="en-US" sz="2800">
                <a:solidFill>
                  <a:srgbClr val="002060"/>
                </a:solidFill>
                <a:latin typeface="Narkisim"/>
                <a:ea typeface="Narkisim"/>
                <a:cs typeface="Narkisim"/>
                <a:sym typeface="Narkisim"/>
              </a:rPr>
              <a:t>Schools: 14</a:t>
            </a:r>
            <a:endParaRPr b="1" sz="2800">
              <a:solidFill>
                <a:srgbClr val="002060"/>
              </a:solidFill>
              <a:latin typeface="Narkisim"/>
              <a:ea typeface="Narkisim"/>
              <a:cs typeface="Narkisim"/>
              <a:sym typeface="Narkisim"/>
            </a:endParaRPr>
          </a:p>
          <a:p>
            <a:pPr indent="0" lvl="0" marL="0" marR="0" rtl="0" algn="l">
              <a:spcBef>
                <a:spcPts val="0"/>
              </a:spcBef>
              <a:spcAft>
                <a:spcPts val="0"/>
              </a:spcAft>
              <a:buNone/>
            </a:pPr>
            <a:r>
              <a:rPr b="1" lang="en-US" sz="2800">
                <a:solidFill>
                  <a:srgbClr val="002060"/>
                </a:solidFill>
                <a:latin typeface="Narkisim"/>
                <a:ea typeface="Narkisim"/>
                <a:cs typeface="Narkisim"/>
                <a:sym typeface="Narkisim"/>
              </a:rPr>
              <a:t>Students: ~23,500</a:t>
            </a:r>
            <a:endParaRPr b="1" sz="2800">
              <a:solidFill>
                <a:srgbClr val="002060"/>
              </a:solidFill>
              <a:latin typeface="Narkisim"/>
              <a:ea typeface="Narkisim"/>
              <a:cs typeface="Narkisim"/>
              <a:sym typeface="Narkisim"/>
            </a:endParaRPr>
          </a:p>
          <a:p>
            <a:pPr indent="0" lvl="0" marL="0" marR="0" rtl="0" algn="l">
              <a:spcBef>
                <a:spcPts val="0"/>
              </a:spcBef>
              <a:spcAft>
                <a:spcPts val="0"/>
              </a:spcAft>
              <a:buNone/>
            </a:pPr>
            <a:r>
              <a:rPr b="1" lang="en-US" sz="2800">
                <a:solidFill>
                  <a:srgbClr val="002060"/>
                </a:solidFill>
                <a:latin typeface="Narkisim"/>
                <a:ea typeface="Narkisim"/>
                <a:cs typeface="Narkisim"/>
                <a:sym typeface="Narkisim"/>
              </a:rPr>
              <a:t>Faculty members: ~980</a:t>
            </a:r>
            <a:endParaRPr b="1" sz="2800">
              <a:solidFill>
                <a:srgbClr val="002060"/>
              </a:solidFill>
              <a:latin typeface="Narkisim"/>
              <a:ea typeface="Narkisim"/>
              <a:cs typeface="Narkisim"/>
              <a:sym typeface="Narkisim"/>
            </a:endParaRPr>
          </a:p>
          <a:p>
            <a:pPr indent="0" lvl="0" marL="0" marR="0" rtl="0" algn="l">
              <a:spcBef>
                <a:spcPts val="0"/>
              </a:spcBef>
              <a:spcAft>
                <a:spcPts val="0"/>
              </a:spcAft>
              <a:buNone/>
            </a:pPr>
            <a:r>
              <a:rPr b="1" lang="en-US" sz="2800">
                <a:solidFill>
                  <a:srgbClr val="002060"/>
                </a:solidFill>
                <a:latin typeface="Narkisim"/>
                <a:ea typeface="Narkisim"/>
                <a:cs typeface="Narkisim"/>
                <a:sym typeface="Narkisim"/>
              </a:rPr>
              <a:t>Patents: ~9,800</a:t>
            </a:r>
            <a:endParaRPr/>
          </a:p>
          <a:p>
            <a:pPr indent="0" lvl="0" marL="0" marR="0" rtl="0" algn="l">
              <a:spcBef>
                <a:spcPts val="0"/>
              </a:spcBef>
              <a:spcAft>
                <a:spcPts val="0"/>
              </a:spcAft>
              <a:buNone/>
            </a:pPr>
            <a:r>
              <a:rPr b="1" lang="en-US" sz="2800">
                <a:solidFill>
                  <a:srgbClr val="002060"/>
                </a:solidFill>
                <a:latin typeface="Narkisim"/>
                <a:ea typeface="Narkisim"/>
                <a:cs typeface="Narkisim"/>
                <a:sym typeface="Narkisim"/>
              </a:rPr>
              <a:t>Inventions: ~2,700</a:t>
            </a:r>
            <a:endParaRPr b="1" sz="2800">
              <a:solidFill>
                <a:srgbClr val="002060"/>
              </a:solidFill>
              <a:latin typeface="Narkisim"/>
              <a:ea typeface="Narkisim"/>
              <a:cs typeface="Narkisim"/>
              <a:sym typeface="Narkisim"/>
            </a:endParaRPr>
          </a:p>
        </p:txBody>
      </p:sp>
      <p:sp>
        <p:nvSpPr>
          <p:cNvPr descr="https://en.study.agri.huji.ac.il/sites/default/files/agri-studyen/files/agriculture_logo_65pec.jpg" id="115" name="Google Shape;115;p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https://en.study.agri.huji.ac.il/sites/default/files/agri-studyen/files/agriculture_logo_65pec.jpg" id="116" name="Google Shape;116;p2"/>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2"/>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8" name="Google Shape;118;p2"/>
          <p:cNvGrpSpPr/>
          <p:nvPr/>
        </p:nvGrpSpPr>
        <p:grpSpPr>
          <a:xfrm>
            <a:off x="5293899" y="1080923"/>
            <a:ext cx="6328771" cy="5502807"/>
            <a:chOff x="5414215" y="1285467"/>
            <a:chExt cx="6328771" cy="5502807"/>
          </a:xfrm>
        </p:grpSpPr>
        <p:pic>
          <p:nvPicPr>
            <p:cNvPr descr="האוניברסיטה במספרים" id="119" name="Google Shape;119;p2"/>
            <p:cNvPicPr preferRelativeResize="0"/>
            <p:nvPr/>
          </p:nvPicPr>
          <p:blipFill rotWithShape="1">
            <a:blip r:embed="rId3">
              <a:alphaModFix/>
            </a:blip>
            <a:srcRect b="0" l="5808" r="7599" t="0"/>
            <a:stretch/>
          </p:blipFill>
          <p:spPr>
            <a:xfrm>
              <a:off x="5414215" y="3067561"/>
              <a:ext cx="3164305" cy="3720713"/>
            </a:xfrm>
            <a:prstGeom prst="rect">
              <a:avLst/>
            </a:prstGeom>
            <a:noFill/>
            <a:ln>
              <a:noFill/>
            </a:ln>
          </p:spPr>
        </p:pic>
        <p:pic>
          <p:nvPicPr>
            <p:cNvPr descr="תוצאת תמונה עבור hebrew university" id="120" name="Google Shape;120;p2"/>
            <p:cNvPicPr preferRelativeResize="0"/>
            <p:nvPr/>
          </p:nvPicPr>
          <p:blipFill rotWithShape="1">
            <a:blip r:embed="rId4">
              <a:alphaModFix/>
            </a:blip>
            <a:srcRect b="0" l="0" r="0" t="0"/>
            <a:stretch/>
          </p:blipFill>
          <p:spPr>
            <a:xfrm>
              <a:off x="5421785" y="1285467"/>
              <a:ext cx="3165475" cy="1780580"/>
            </a:xfrm>
            <a:prstGeom prst="rect">
              <a:avLst/>
            </a:prstGeom>
            <a:noFill/>
            <a:ln>
              <a:noFill/>
            </a:ln>
          </p:spPr>
        </p:pic>
        <p:pic>
          <p:nvPicPr>
            <p:cNvPr descr="תוצאת תמונה עבור hebrew university" id="121" name="Google Shape;121;p2"/>
            <p:cNvPicPr preferRelativeResize="0"/>
            <p:nvPr/>
          </p:nvPicPr>
          <p:blipFill rotWithShape="1">
            <a:blip r:embed="rId5">
              <a:alphaModFix/>
            </a:blip>
            <a:srcRect b="0" l="0" r="0" t="0"/>
            <a:stretch/>
          </p:blipFill>
          <p:spPr>
            <a:xfrm>
              <a:off x="8577510" y="5071405"/>
              <a:ext cx="3165475" cy="1716869"/>
            </a:xfrm>
            <a:prstGeom prst="rect">
              <a:avLst/>
            </a:prstGeom>
            <a:noFill/>
            <a:ln>
              <a:noFill/>
            </a:ln>
          </p:spPr>
        </p:pic>
        <p:pic>
          <p:nvPicPr>
            <p:cNvPr descr="תוצאת תמונה עבור the robert h. smith faculty of agriculture food and environment" id="122" name="Google Shape;122;p2"/>
            <p:cNvPicPr preferRelativeResize="0"/>
            <p:nvPr/>
          </p:nvPicPr>
          <p:blipFill rotWithShape="1">
            <a:blip r:embed="rId6">
              <a:alphaModFix/>
            </a:blip>
            <a:srcRect b="0" l="0" r="0" t="0"/>
            <a:stretch/>
          </p:blipFill>
          <p:spPr>
            <a:xfrm>
              <a:off x="8577511" y="3388949"/>
              <a:ext cx="3165475" cy="1777109"/>
            </a:xfrm>
            <a:prstGeom prst="rect">
              <a:avLst/>
            </a:prstGeom>
            <a:noFill/>
            <a:ln>
              <a:noFill/>
            </a:ln>
          </p:spPr>
        </p:pic>
        <p:pic>
          <p:nvPicPr>
            <p:cNvPr descr="תוצאת תמונה עבור hebrew university givat ram" id="123" name="Google Shape;123;p2"/>
            <p:cNvPicPr preferRelativeResize="0"/>
            <p:nvPr/>
          </p:nvPicPr>
          <p:blipFill rotWithShape="1">
            <a:blip r:embed="rId7">
              <a:alphaModFix/>
            </a:blip>
            <a:srcRect b="0" l="0" r="0" t="0"/>
            <a:stretch/>
          </p:blipFill>
          <p:spPr>
            <a:xfrm>
              <a:off x="8577509" y="1285467"/>
              <a:ext cx="3165475" cy="2103282"/>
            </a:xfrm>
            <a:prstGeom prst="rect">
              <a:avLst/>
            </a:prstGeom>
            <a:noFill/>
            <a:ln>
              <a:noFill/>
            </a:ln>
          </p:spPr>
        </p:pic>
      </p:grpSp>
      <p:sp>
        <p:nvSpPr>
          <p:cNvPr id="124" name="Google Shape;124;p2"/>
          <p:cNvSpPr/>
          <p:nvPr/>
        </p:nvSpPr>
        <p:spPr>
          <a:xfrm>
            <a:off x="239554" y="2696568"/>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2"/>
          <p:cNvSpPr/>
          <p:nvPr/>
        </p:nvSpPr>
        <p:spPr>
          <a:xfrm>
            <a:off x="239554" y="4817403"/>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2"/>
          <p:cNvSpPr/>
          <p:nvPr/>
        </p:nvSpPr>
        <p:spPr>
          <a:xfrm>
            <a:off x="239554" y="5298998"/>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2"/>
          <p:cNvSpPr/>
          <p:nvPr/>
        </p:nvSpPr>
        <p:spPr>
          <a:xfrm>
            <a:off x="239554" y="5699833"/>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2"/>
          <p:cNvSpPr/>
          <p:nvPr/>
        </p:nvSpPr>
        <p:spPr>
          <a:xfrm>
            <a:off x="239554" y="3516188"/>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2"/>
          <p:cNvSpPr/>
          <p:nvPr/>
        </p:nvSpPr>
        <p:spPr>
          <a:xfrm>
            <a:off x="239554" y="3991030"/>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2"/>
          <p:cNvSpPr/>
          <p:nvPr/>
        </p:nvSpPr>
        <p:spPr>
          <a:xfrm>
            <a:off x="239554" y="4419656"/>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2"/>
          <p:cNvSpPr/>
          <p:nvPr/>
        </p:nvSpPr>
        <p:spPr>
          <a:xfrm>
            <a:off x="239554" y="3108600"/>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2"/>
          <p:cNvSpPr/>
          <p:nvPr/>
        </p:nvSpPr>
        <p:spPr>
          <a:xfrm>
            <a:off x="262747" y="6090769"/>
            <a:ext cx="363537" cy="290513"/>
          </a:xfrm>
          <a:prstGeom prst="irregularSeal1">
            <a:avLst/>
          </a:prstGeom>
          <a:solidFill>
            <a:srgbClr val="FFC000"/>
          </a:solidFill>
          <a:ln cap="flat" cmpd="sng" w="190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1" algn="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3"/>
          <p:cNvPicPr preferRelativeResize="0"/>
          <p:nvPr/>
        </p:nvPicPr>
        <p:blipFill rotWithShape="1">
          <a:blip r:embed="rId3">
            <a:alphaModFix/>
          </a:blip>
          <a:srcRect b="6061" l="0" r="0" t="0"/>
          <a:stretch/>
        </p:blipFill>
        <p:spPr>
          <a:xfrm>
            <a:off x="4288737" y="1224796"/>
            <a:ext cx="7192063" cy="5075428"/>
          </a:xfrm>
          <a:prstGeom prst="rect">
            <a:avLst/>
          </a:prstGeom>
          <a:noFill/>
          <a:ln>
            <a:noFill/>
          </a:ln>
        </p:spPr>
      </p:pic>
      <p:grpSp>
        <p:nvGrpSpPr>
          <p:cNvPr id="139" name="Google Shape;139;p3"/>
          <p:cNvGrpSpPr/>
          <p:nvPr/>
        </p:nvGrpSpPr>
        <p:grpSpPr>
          <a:xfrm>
            <a:off x="1072444" y="1986847"/>
            <a:ext cx="3238023" cy="4323645"/>
            <a:chOff x="1783764" y="1894471"/>
            <a:chExt cx="2560570" cy="3888432"/>
          </a:xfrm>
        </p:grpSpPr>
        <p:grpSp>
          <p:nvGrpSpPr>
            <p:cNvPr id="140" name="Google Shape;140;p3"/>
            <p:cNvGrpSpPr/>
            <p:nvPr/>
          </p:nvGrpSpPr>
          <p:grpSpPr>
            <a:xfrm>
              <a:off x="1783764" y="1894471"/>
              <a:ext cx="2560570" cy="3888432"/>
              <a:chOff x="225897" y="1904094"/>
              <a:chExt cx="2560570" cy="3888432"/>
            </a:xfrm>
          </p:grpSpPr>
          <p:grpSp>
            <p:nvGrpSpPr>
              <p:cNvPr id="141" name="Google Shape;141;p3"/>
              <p:cNvGrpSpPr/>
              <p:nvPr/>
            </p:nvGrpSpPr>
            <p:grpSpPr>
              <a:xfrm>
                <a:off x="225897" y="1904094"/>
                <a:ext cx="2560570" cy="3888432"/>
                <a:chOff x="176251" y="2519184"/>
                <a:chExt cx="2560570" cy="3888432"/>
              </a:xfrm>
            </p:grpSpPr>
            <p:grpSp>
              <p:nvGrpSpPr>
                <p:cNvPr id="142" name="Google Shape;142;p3"/>
                <p:cNvGrpSpPr/>
                <p:nvPr/>
              </p:nvGrpSpPr>
              <p:grpSpPr>
                <a:xfrm>
                  <a:off x="176251" y="2519184"/>
                  <a:ext cx="2422347" cy="3888432"/>
                  <a:chOff x="65427" y="2132856"/>
                  <a:chExt cx="1702267" cy="3312368"/>
                </a:xfrm>
              </p:grpSpPr>
              <p:pic>
                <p:nvPicPr>
                  <p:cNvPr descr="http://www.world-geographics.com/cfg/public/_lib/img/maps/middle-east/satellite_image_of_israel.jpg" id="143" name="Google Shape;143;p3"/>
                  <p:cNvPicPr preferRelativeResize="0"/>
                  <p:nvPr/>
                </p:nvPicPr>
                <p:blipFill rotWithShape="1">
                  <a:blip r:embed="rId4">
                    <a:alphaModFix/>
                  </a:blip>
                  <a:srcRect b="7521" l="0" r="56667" t="26226"/>
                  <a:stretch/>
                </p:blipFill>
                <p:spPr>
                  <a:xfrm>
                    <a:off x="65427" y="2132856"/>
                    <a:ext cx="1702267" cy="3312368"/>
                  </a:xfrm>
                  <a:prstGeom prst="rect">
                    <a:avLst/>
                  </a:prstGeom>
                  <a:noFill/>
                  <a:ln>
                    <a:noFill/>
                  </a:ln>
                </p:spPr>
              </p:pic>
              <p:sp>
                <p:nvSpPr>
                  <p:cNvPr id="144" name="Google Shape;144;p3"/>
                  <p:cNvSpPr/>
                  <p:nvPr/>
                </p:nvSpPr>
                <p:spPr>
                  <a:xfrm>
                    <a:off x="827584" y="3284984"/>
                    <a:ext cx="91440" cy="9144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3"/>
                  <p:cNvSpPr/>
                  <p:nvPr/>
                </p:nvSpPr>
                <p:spPr>
                  <a:xfrm>
                    <a:off x="1043608" y="2636912"/>
                    <a:ext cx="91440" cy="9144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3"/>
                  <p:cNvSpPr/>
                  <p:nvPr/>
                </p:nvSpPr>
                <p:spPr>
                  <a:xfrm>
                    <a:off x="1115616" y="3429000"/>
                    <a:ext cx="91440" cy="9144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47" name="Google Shape;147;p3"/>
                <p:cNvGrpSpPr/>
                <p:nvPr/>
              </p:nvGrpSpPr>
              <p:grpSpPr>
                <a:xfrm>
                  <a:off x="488928" y="3110902"/>
                  <a:ext cx="2247893" cy="1398218"/>
                  <a:chOff x="488928" y="3110902"/>
                  <a:chExt cx="2247893" cy="1398218"/>
                </a:xfrm>
              </p:grpSpPr>
              <p:grpSp>
                <p:nvGrpSpPr>
                  <p:cNvPr id="148" name="Google Shape;148;p3"/>
                  <p:cNvGrpSpPr/>
                  <p:nvPr/>
                </p:nvGrpSpPr>
                <p:grpSpPr>
                  <a:xfrm>
                    <a:off x="1260809" y="3110902"/>
                    <a:ext cx="539993" cy="1037185"/>
                    <a:chOff x="827584" y="2636912"/>
                    <a:chExt cx="379472" cy="883528"/>
                  </a:xfrm>
                </p:grpSpPr>
                <p:sp>
                  <p:nvSpPr>
                    <p:cNvPr id="149" name="Google Shape;149;p3"/>
                    <p:cNvSpPr/>
                    <p:nvPr/>
                  </p:nvSpPr>
                  <p:spPr>
                    <a:xfrm>
                      <a:off x="827584" y="3284984"/>
                      <a:ext cx="91440" cy="91440"/>
                    </a:xfrm>
                    <a:prstGeom prst="ellipse">
                      <a:avLst/>
                    </a:prstGeom>
                    <a:solidFill>
                      <a:srgbClr val="FFEF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3"/>
                    <p:cNvSpPr/>
                    <p:nvPr/>
                  </p:nvSpPr>
                  <p:spPr>
                    <a:xfrm>
                      <a:off x="1043608" y="2636912"/>
                      <a:ext cx="91440" cy="91440"/>
                    </a:xfrm>
                    <a:prstGeom prst="ellipse">
                      <a:avLst/>
                    </a:prstGeom>
                    <a:solidFill>
                      <a:srgbClr val="FFEF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3"/>
                    <p:cNvSpPr/>
                    <p:nvPr/>
                  </p:nvSpPr>
                  <p:spPr>
                    <a:xfrm>
                      <a:off x="1115616" y="3429000"/>
                      <a:ext cx="91440" cy="91440"/>
                    </a:xfrm>
                    <a:prstGeom prst="ellipse">
                      <a:avLst/>
                    </a:prstGeom>
                    <a:solidFill>
                      <a:srgbClr val="7FDB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FDBE9"/>
                        </a:solidFill>
                        <a:latin typeface="Calibri"/>
                        <a:ea typeface="Calibri"/>
                        <a:cs typeface="Calibri"/>
                        <a:sym typeface="Calibri"/>
                      </a:endParaRPr>
                    </a:p>
                  </p:txBody>
                </p:sp>
              </p:grpSp>
              <p:sp>
                <p:nvSpPr>
                  <p:cNvPr id="152" name="Google Shape;152;p3"/>
                  <p:cNvSpPr/>
                  <p:nvPr/>
                </p:nvSpPr>
                <p:spPr>
                  <a:xfrm>
                    <a:off x="1240200" y="4417680"/>
                    <a:ext cx="91440" cy="91440"/>
                  </a:xfrm>
                  <a:prstGeom prst="ellipse">
                    <a:avLst/>
                  </a:prstGeom>
                  <a:solidFill>
                    <a:srgbClr val="FFEFB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1E4E79"/>
                      </a:solidFill>
                      <a:latin typeface="Calibri"/>
                      <a:ea typeface="Calibri"/>
                      <a:cs typeface="Calibri"/>
                      <a:sym typeface="Calibri"/>
                    </a:endParaRPr>
                  </a:p>
                </p:txBody>
              </p:sp>
              <p:sp>
                <p:nvSpPr>
                  <p:cNvPr id="153" name="Google Shape;153;p3"/>
                  <p:cNvSpPr txBox="1"/>
                  <p:nvPr/>
                </p:nvSpPr>
                <p:spPr>
                  <a:xfrm>
                    <a:off x="488928" y="3982009"/>
                    <a:ext cx="885767" cy="3321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92D050"/>
                        </a:solidFill>
                        <a:latin typeface="Calibri"/>
                        <a:ea typeface="Calibri"/>
                        <a:cs typeface="Calibri"/>
                        <a:sym typeface="Calibri"/>
                      </a:rPr>
                      <a:t>REHOVOT</a:t>
                    </a:r>
                    <a:endParaRPr/>
                  </a:p>
                </p:txBody>
              </p:sp>
              <p:sp>
                <p:nvSpPr>
                  <p:cNvPr id="154" name="Google Shape;154;p3"/>
                  <p:cNvSpPr txBox="1"/>
                  <p:nvPr/>
                </p:nvSpPr>
                <p:spPr>
                  <a:xfrm>
                    <a:off x="527578" y="3711325"/>
                    <a:ext cx="808492" cy="3321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FFEFBE"/>
                        </a:solidFill>
                        <a:latin typeface="Calibri"/>
                        <a:ea typeface="Calibri"/>
                        <a:cs typeface="Calibri"/>
                        <a:sym typeface="Calibri"/>
                      </a:rPr>
                      <a:t>TEL AVIV</a:t>
                    </a:r>
                    <a:endParaRPr/>
                  </a:p>
                </p:txBody>
              </p:sp>
              <p:sp>
                <p:nvSpPr>
                  <p:cNvPr id="155" name="Google Shape;155;p3"/>
                  <p:cNvSpPr txBox="1"/>
                  <p:nvPr/>
                </p:nvSpPr>
                <p:spPr>
                  <a:xfrm>
                    <a:off x="1625509" y="3771465"/>
                    <a:ext cx="1111312" cy="3321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FDBE9"/>
                        </a:solidFill>
                        <a:latin typeface="Calibri"/>
                        <a:ea typeface="Calibri"/>
                        <a:cs typeface="Calibri"/>
                        <a:sym typeface="Calibri"/>
                      </a:rPr>
                      <a:t>JERUSALEM</a:t>
                    </a:r>
                    <a:endParaRPr/>
                  </a:p>
                </p:txBody>
              </p:sp>
            </p:grpSp>
          </p:grpSp>
          <p:sp>
            <p:nvSpPr>
              <p:cNvPr id="156" name="Google Shape;156;p3"/>
              <p:cNvSpPr txBox="1"/>
              <p:nvPr/>
            </p:nvSpPr>
            <p:spPr>
              <a:xfrm>
                <a:off x="1313200" y="5287204"/>
                <a:ext cx="111131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7FDBE9"/>
                    </a:solidFill>
                    <a:latin typeface="Calibri"/>
                    <a:ea typeface="Calibri"/>
                    <a:cs typeface="Calibri"/>
                    <a:sym typeface="Calibri"/>
                  </a:rPr>
                  <a:t>Eilat</a:t>
                </a:r>
                <a:endParaRPr b="1" sz="1200">
                  <a:solidFill>
                    <a:srgbClr val="7FDBE9"/>
                  </a:solidFill>
                  <a:latin typeface="Calibri"/>
                  <a:ea typeface="Calibri"/>
                  <a:cs typeface="Calibri"/>
                  <a:sym typeface="Calibri"/>
                </a:endParaRPr>
              </a:p>
            </p:txBody>
          </p:sp>
          <p:sp>
            <p:nvSpPr>
              <p:cNvPr id="157" name="Google Shape;157;p3"/>
              <p:cNvSpPr/>
              <p:nvPr/>
            </p:nvSpPr>
            <p:spPr>
              <a:xfrm>
                <a:off x="1437070" y="5564203"/>
                <a:ext cx="64621" cy="62691"/>
              </a:xfrm>
              <a:prstGeom prst="ellipse">
                <a:avLst/>
              </a:prstGeom>
              <a:solidFill>
                <a:srgbClr val="7FDBE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7FDBE9"/>
                  </a:solidFill>
                  <a:latin typeface="Calibri"/>
                  <a:ea typeface="Calibri"/>
                  <a:cs typeface="Calibri"/>
                  <a:sym typeface="Calibri"/>
                </a:endParaRPr>
              </a:p>
            </p:txBody>
          </p:sp>
        </p:grpSp>
        <p:pic>
          <p:nvPicPr>
            <p:cNvPr descr="Image result for pin clipart" id="158" name="Google Shape;158;p3"/>
            <p:cNvPicPr preferRelativeResize="0"/>
            <p:nvPr/>
          </p:nvPicPr>
          <p:blipFill rotWithShape="1">
            <a:blip r:embed="rId5">
              <a:alphaModFix/>
            </a:blip>
            <a:srcRect b="0" l="0" r="0" t="0"/>
            <a:stretch/>
          </p:blipFill>
          <p:spPr>
            <a:xfrm>
              <a:off x="2924527" y="3187492"/>
              <a:ext cx="243437" cy="347767"/>
            </a:xfrm>
            <a:prstGeom prst="rect">
              <a:avLst/>
            </a:prstGeom>
            <a:noFill/>
            <a:ln>
              <a:noFill/>
            </a:ln>
          </p:spPr>
        </p:pic>
      </p:grpSp>
      <p:sp>
        <p:nvSpPr>
          <p:cNvPr id="159" name="Google Shape;159;p3"/>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3"/>
          <p:cNvSpPr/>
          <p:nvPr/>
        </p:nvSpPr>
        <p:spPr>
          <a:xfrm>
            <a:off x="190860" y="328612"/>
            <a:ext cx="6886215" cy="1118255"/>
          </a:xfrm>
          <a:prstGeom prst="rect">
            <a:avLst/>
          </a:prstGeom>
          <a:noFill/>
          <a:ln>
            <a:noFill/>
          </a:ln>
        </p:spPr>
        <p:txBody>
          <a:bodyPr anchorCtr="0" anchor="t" bIns="45700" lIns="91425" spcFirstLastPara="1" rIns="91425" wrap="square" tIns="45700">
            <a:spAutoFit/>
          </a:bodyPr>
          <a:lstStyle/>
          <a:p>
            <a:pPr indent="0" lvl="0" marL="0" marR="0" rtl="0" algn="l">
              <a:lnSpc>
                <a:spcPct val="142857"/>
              </a:lnSpc>
              <a:spcBef>
                <a:spcPts val="0"/>
              </a:spcBef>
              <a:spcAft>
                <a:spcPts val="0"/>
              </a:spcAft>
              <a:buNone/>
            </a:pPr>
            <a:r>
              <a:rPr b="1" lang="en-US" sz="2800">
                <a:solidFill>
                  <a:schemeClr val="dk1"/>
                </a:solidFill>
                <a:latin typeface="Narkisim"/>
                <a:ea typeface="Narkisim"/>
                <a:cs typeface="Narkisim"/>
                <a:sym typeface="Narkisim"/>
              </a:rPr>
              <a:t>The Robert H. Smith Faculty of Agriculture, Food and Environment</a:t>
            </a:r>
            <a:endParaRPr b="1" sz="2800">
              <a:solidFill>
                <a:schemeClr val="dk1"/>
              </a:solidFill>
              <a:latin typeface="Narkisim"/>
              <a:ea typeface="Narkisim"/>
              <a:cs typeface="Narkisim"/>
              <a:sym typeface="Narkisim"/>
            </a:endParaRPr>
          </a:p>
        </p:txBody>
      </p:sp>
      <p:sp>
        <p:nvSpPr>
          <p:cNvPr id="161" name="Google Shape;161;p3"/>
          <p:cNvSpPr/>
          <p:nvPr/>
        </p:nvSpPr>
        <p:spPr>
          <a:xfrm>
            <a:off x="4503906" y="2636196"/>
            <a:ext cx="6050605" cy="3686783"/>
          </a:xfrm>
          <a:custGeom>
            <a:rect b="b" l="l" r="r" t="t"/>
            <a:pathLst>
              <a:path extrusionOk="0" h="3686783" w="6050605">
                <a:moveTo>
                  <a:pt x="612843" y="1429966"/>
                </a:moveTo>
                <a:cubicBezTo>
                  <a:pt x="629056" y="1426723"/>
                  <a:pt x="646049" y="1426173"/>
                  <a:pt x="661481" y="1420238"/>
                </a:cubicBezTo>
                <a:cubicBezTo>
                  <a:pt x="688550" y="1409827"/>
                  <a:pt x="711789" y="1390498"/>
                  <a:pt x="739303" y="1381327"/>
                </a:cubicBezTo>
                <a:cubicBezTo>
                  <a:pt x="825524" y="1352587"/>
                  <a:pt x="777286" y="1364137"/>
                  <a:pt x="885217" y="1352144"/>
                </a:cubicBezTo>
                <a:cubicBezTo>
                  <a:pt x="894945" y="1345659"/>
                  <a:pt x="903943" y="1337917"/>
                  <a:pt x="914400" y="1332689"/>
                </a:cubicBezTo>
                <a:cubicBezTo>
                  <a:pt x="936640" y="1321569"/>
                  <a:pt x="970015" y="1318786"/>
                  <a:pt x="992222" y="1313234"/>
                </a:cubicBezTo>
                <a:cubicBezTo>
                  <a:pt x="1002170" y="1310747"/>
                  <a:pt x="1011677" y="1306749"/>
                  <a:pt x="1021405" y="1303506"/>
                </a:cubicBezTo>
                <a:cubicBezTo>
                  <a:pt x="1031133" y="1293778"/>
                  <a:pt x="1039393" y="1282319"/>
                  <a:pt x="1050588" y="1274323"/>
                </a:cubicBezTo>
                <a:cubicBezTo>
                  <a:pt x="1082847" y="1251281"/>
                  <a:pt x="1086930" y="1258748"/>
                  <a:pt x="1118681" y="1245140"/>
                </a:cubicBezTo>
                <a:cubicBezTo>
                  <a:pt x="1132010" y="1239428"/>
                  <a:pt x="1145001" y="1232879"/>
                  <a:pt x="1157592" y="1225685"/>
                </a:cubicBezTo>
                <a:cubicBezTo>
                  <a:pt x="1167743" y="1219885"/>
                  <a:pt x="1176624" y="1212031"/>
                  <a:pt x="1186775" y="1206230"/>
                </a:cubicBezTo>
                <a:cubicBezTo>
                  <a:pt x="1251312" y="1169351"/>
                  <a:pt x="1200292" y="1200437"/>
                  <a:pt x="1254868" y="1177047"/>
                </a:cubicBezTo>
                <a:cubicBezTo>
                  <a:pt x="1268197" y="1171335"/>
                  <a:pt x="1280528" y="1163481"/>
                  <a:pt x="1293779" y="1157591"/>
                </a:cubicBezTo>
                <a:cubicBezTo>
                  <a:pt x="1328668" y="1142084"/>
                  <a:pt x="1339516" y="1139103"/>
                  <a:pt x="1371600" y="1128408"/>
                </a:cubicBezTo>
                <a:cubicBezTo>
                  <a:pt x="1391618" y="1108391"/>
                  <a:pt x="1402992" y="1095184"/>
                  <a:pt x="1429966" y="1079770"/>
                </a:cubicBezTo>
                <a:cubicBezTo>
                  <a:pt x="1438869" y="1074683"/>
                  <a:pt x="1449978" y="1074628"/>
                  <a:pt x="1459149" y="1070042"/>
                </a:cubicBezTo>
                <a:cubicBezTo>
                  <a:pt x="1515594" y="1041820"/>
                  <a:pt x="1459027" y="1056713"/>
                  <a:pt x="1527243" y="1031132"/>
                </a:cubicBezTo>
                <a:cubicBezTo>
                  <a:pt x="1539761" y="1026438"/>
                  <a:pt x="1553184" y="1024647"/>
                  <a:pt x="1566154" y="1021404"/>
                </a:cubicBezTo>
                <a:cubicBezTo>
                  <a:pt x="1593791" y="1000676"/>
                  <a:pt x="1621948" y="977472"/>
                  <a:pt x="1653703" y="963038"/>
                </a:cubicBezTo>
                <a:cubicBezTo>
                  <a:pt x="1672372" y="954552"/>
                  <a:pt x="1693726" y="952754"/>
                  <a:pt x="1712068" y="943583"/>
                </a:cubicBezTo>
                <a:cubicBezTo>
                  <a:pt x="1725038" y="937098"/>
                  <a:pt x="1738388" y="931322"/>
                  <a:pt x="1750979" y="924127"/>
                </a:cubicBezTo>
                <a:cubicBezTo>
                  <a:pt x="1761130" y="918327"/>
                  <a:pt x="1769370" y="909169"/>
                  <a:pt x="1780162" y="904672"/>
                </a:cubicBezTo>
                <a:cubicBezTo>
                  <a:pt x="1876444" y="864555"/>
                  <a:pt x="1843595" y="889986"/>
                  <a:pt x="1916349" y="856034"/>
                </a:cubicBezTo>
                <a:cubicBezTo>
                  <a:pt x="1949201" y="840703"/>
                  <a:pt x="1987991" y="833029"/>
                  <a:pt x="2013626" y="807395"/>
                </a:cubicBezTo>
                <a:cubicBezTo>
                  <a:pt x="2023354" y="797668"/>
                  <a:pt x="2031804" y="786467"/>
                  <a:pt x="2042809" y="778213"/>
                </a:cubicBezTo>
                <a:cubicBezTo>
                  <a:pt x="2059206" y="765916"/>
                  <a:pt x="2108802" y="738812"/>
                  <a:pt x="2130358" y="729574"/>
                </a:cubicBezTo>
                <a:cubicBezTo>
                  <a:pt x="2139783" y="725535"/>
                  <a:pt x="2149813" y="723089"/>
                  <a:pt x="2159541" y="719847"/>
                </a:cubicBezTo>
                <a:cubicBezTo>
                  <a:pt x="2224041" y="676846"/>
                  <a:pt x="2152369" y="727384"/>
                  <a:pt x="2217907" y="671208"/>
                </a:cubicBezTo>
                <a:cubicBezTo>
                  <a:pt x="2230216" y="660657"/>
                  <a:pt x="2244362" y="652404"/>
                  <a:pt x="2256817" y="642025"/>
                </a:cubicBezTo>
                <a:cubicBezTo>
                  <a:pt x="2263863" y="636154"/>
                  <a:pt x="2269227" y="628441"/>
                  <a:pt x="2276273" y="622570"/>
                </a:cubicBezTo>
                <a:cubicBezTo>
                  <a:pt x="2288728" y="612191"/>
                  <a:pt x="2301990" y="602810"/>
                  <a:pt x="2315183" y="593387"/>
                </a:cubicBezTo>
                <a:cubicBezTo>
                  <a:pt x="2324696" y="586592"/>
                  <a:pt x="2335237" y="581235"/>
                  <a:pt x="2344366" y="573932"/>
                </a:cubicBezTo>
                <a:cubicBezTo>
                  <a:pt x="2351528" y="568203"/>
                  <a:pt x="2356485" y="559979"/>
                  <a:pt x="2363822" y="554476"/>
                </a:cubicBezTo>
                <a:cubicBezTo>
                  <a:pt x="2382528" y="540447"/>
                  <a:pt x="2405655" y="532100"/>
                  <a:pt x="2422188" y="515566"/>
                </a:cubicBezTo>
                <a:cubicBezTo>
                  <a:pt x="2448893" y="488859"/>
                  <a:pt x="2432942" y="499010"/>
                  <a:pt x="2470826" y="486383"/>
                </a:cubicBezTo>
                <a:cubicBezTo>
                  <a:pt x="2481234" y="470771"/>
                  <a:pt x="2493103" y="448834"/>
                  <a:pt x="2509737" y="437744"/>
                </a:cubicBezTo>
                <a:cubicBezTo>
                  <a:pt x="2521802" y="429700"/>
                  <a:pt x="2536581" y="426333"/>
                  <a:pt x="2548647" y="418289"/>
                </a:cubicBezTo>
                <a:cubicBezTo>
                  <a:pt x="2556278" y="413202"/>
                  <a:pt x="2560766" y="404337"/>
                  <a:pt x="2568103" y="398834"/>
                </a:cubicBezTo>
                <a:cubicBezTo>
                  <a:pt x="2586809" y="384805"/>
                  <a:pt x="2609934" y="376457"/>
                  <a:pt x="2626468" y="359923"/>
                </a:cubicBezTo>
                <a:cubicBezTo>
                  <a:pt x="2645923" y="340468"/>
                  <a:pt x="2661941" y="316819"/>
                  <a:pt x="2684834" y="301557"/>
                </a:cubicBezTo>
                <a:cubicBezTo>
                  <a:pt x="2694562" y="295072"/>
                  <a:pt x="2705036" y="289586"/>
                  <a:pt x="2714017" y="282102"/>
                </a:cubicBezTo>
                <a:cubicBezTo>
                  <a:pt x="2788917" y="219686"/>
                  <a:pt x="2699927" y="281767"/>
                  <a:pt x="2772383" y="233464"/>
                </a:cubicBezTo>
                <a:cubicBezTo>
                  <a:pt x="2775626" y="223736"/>
                  <a:pt x="2774860" y="211532"/>
                  <a:pt x="2782111" y="204281"/>
                </a:cubicBezTo>
                <a:cubicBezTo>
                  <a:pt x="2831298" y="155094"/>
                  <a:pt x="2833767" y="170737"/>
                  <a:pt x="2889115" y="155642"/>
                </a:cubicBezTo>
                <a:cubicBezTo>
                  <a:pt x="2908900" y="150246"/>
                  <a:pt x="2928026" y="142672"/>
                  <a:pt x="2947481" y="136187"/>
                </a:cubicBezTo>
                <a:lnTo>
                  <a:pt x="2976664" y="126459"/>
                </a:lnTo>
                <a:cubicBezTo>
                  <a:pt x="3086911" y="129702"/>
                  <a:pt x="3197110" y="136187"/>
                  <a:pt x="3307405" y="136187"/>
                </a:cubicBezTo>
                <a:cubicBezTo>
                  <a:pt x="3359387" y="136187"/>
                  <a:pt x="3411323" y="131631"/>
                  <a:pt x="3463047" y="126459"/>
                </a:cubicBezTo>
                <a:cubicBezTo>
                  <a:pt x="3476350" y="125129"/>
                  <a:pt x="3488770" y="118930"/>
                  <a:pt x="3501958" y="116732"/>
                </a:cubicBezTo>
                <a:cubicBezTo>
                  <a:pt x="3527745" y="112434"/>
                  <a:pt x="3553900" y="110701"/>
                  <a:pt x="3579779" y="107004"/>
                </a:cubicBezTo>
                <a:cubicBezTo>
                  <a:pt x="3629918" y="99841"/>
                  <a:pt x="3663655" y="90626"/>
                  <a:pt x="3715966" y="87549"/>
                </a:cubicBezTo>
                <a:cubicBezTo>
                  <a:pt x="3855306" y="79353"/>
                  <a:pt x="3994826" y="74578"/>
                  <a:pt x="4134256" y="68093"/>
                </a:cubicBezTo>
                <a:cubicBezTo>
                  <a:pt x="4147226" y="64851"/>
                  <a:pt x="4162042" y="65782"/>
                  <a:pt x="4173166" y="58366"/>
                </a:cubicBezTo>
                <a:cubicBezTo>
                  <a:pt x="4284941" y="-16151"/>
                  <a:pt x="4175061" y="25307"/>
                  <a:pt x="4250988" y="0"/>
                </a:cubicBezTo>
                <a:cubicBezTo>
                  <a:pt x="4306111" y="3242"/>
                  <a:pt x="4361603" y="2585"/>
                  <a:pt x="4416358" y="9727"/>
                </a:cubicBezTo>
                <a:cubicBezTo>
                  <a:pt x="4436694" y="12379"/>
                  <a:pt x="4454829" y="24209"/>
                  <a:pt x="4474724" y="29183"/>
                </a:cubicBezTo>
                <a:cubicBezTo>
                  <a:pt x="4500664" y="35668"/>
                  <a:pt x="4527178" y="40183"/>
                  <a:pt x="4552545" y="48638"/>
                </a:cubicBezTo>
                <a:lnTo>
                  <a:pt x="4610911" y="68093"/>
                </a:lnTo>
                <a:cubicBezTo>
                  <a:pt x="4620639" y="71336"/>
                  <a:pt x="4630039" y="75810"/>
                  <a:pt x="4640094" y="77821"/>
                </a:cubicBezTo>
                <a:cubicBezTo>
                  <a:pt x="4708839" y="91571"/>
                  <a:pt x="4673050" y="82321"/>
                  <a:pt x="4747098" y="107004"/>
                </a:cubicBezTo>
                <a:cubicBezTo>
                  <a:pt x="4756826" y="110247"/>
                  <a:pt x="4767749" y="111044"/>
                  <a:pt x="4776281" y="116732"/>
                </a:cubicBezTo>
                <a:cubicBezTo>
                  <a:pt x="4786009" y="123217"/>
                  <a:pt x="4794718" y="131582"/>
                  <a:pt x="4805464" y="136187"/>
                </a:cubicBezTo>
                <a:cubicBezTo>
                  <a:pt x="4843527" y="152499"/>
                  <a:pt x="4863511" y="139217"/>
                  <a:pt x="4902741" y="165370"/>
                </a:cubicBezTo>
                <a:cubicBezTo>
                  <a:pt x="4912469" y="171855"/>
                  <a:pt x="4921241" y="180077"/>
                  <a:pt x="4931924" y="184825"/>
                </a:cubicBezTo>
                <a:cubicBezTo>
                  <a:pt x="4950664" y="193154"/>
                  <a:pt x="4973226" y="192905"/>
                  <a:pt x="4990290" y="204281"/>
                </a:cubicBezTo>
                <a:cubicBezTo>
                  <a:pt x="5016613" y="221829"/>
                  <a:pt x="5027529" y="230849"/>
                  <a:pt x="5058383" y="243191"/>
                </a:cubicBezTo>
                <a:cubicBezTo>
                  <a:pt x="5077424" y="250808"/>
                  <a:pt x="5096302" y="261074"/>
                  <a:pt x="5116749" y="262647"/>
                </a:cubicBezTo>
                <a:lnTo>
                  <a:pt x="5243209" y="272374"/>
                </a:lnTo>
                <a:lnTo>
                  <a:pt x="5330758" y="301557"/>
                </a:lnTo>
                <a:cubicBezTo>
                  <a:pt x="5340486" y="304800"/>
                  <a:pt x="5350770" y="306699"/>
                  <a:pt x="5359941" y="311285"/>
                </a:cubicBezTo>
                <a:cubicBezTo>
                  <a:pt x="5372911" y="317770"/>
                  <a:pt x="5386554" y="323055"/>
                  <a:pt x="5398851" y="330740"/>
                </a:cubicBezTo>
                <a:cubicBezTo>
                  <a:pt x="5412599" y="339333"/>
                  <a:pt x="5423685" y="351879"/>
                  <a:pt x="5437762" y="359923"/>
                </a:cubicBezTo>
                <a:cubicBezTo>
                  <a:pt x="5446665" y="365010"/>
                  <a:pt x="5457774" y="365065"/>
                  <a:pt x="5466945" y="369651"/>
                </a:cubicBezTo>
                <a:cubicBezTo>
                  <a:pt x="5477402" y="374879"/>
                  <a:pt x="5485671" y="383878"/>
                  <a:pt x="5496128" y="389106"/>
                </a:cubicBezTo>
                <a:cubicBezTo>
                  <a:pt x="5505299" y="393692"/>
                  <a:pt x="5516140" y="394248"/>
                  <a:pt x="5525311" y="398834"/>
                </a:cubicBezTo>
                <a:cubicBezTo>
                  <a:pt x="5535768" y="404062"/>
                  <a:pt x="5544037" y="413061"/>
                  <a:pt x="5554494" y="418289"/>
                </a:cubicBezTo>
                <a:cubicBezTo>
                  <a:pt x="5563665" y="422875"/>
                  <a:pt x="5573818" y="425200"/>
                  <a:pt x="5583677" y="428017"/>
                </a:cubicBezTo>
                <a:cubicBezTo>
                  <a:pt x="5598229" y="432175"/>
                  <a:pt x="5636217" y="439695"/>
                  <a:pt x="5651771" y="447472"/>
                </a:cubicBezTo>
                <a:cubicBezTo>
                  <a:pt x="5662228" y="452700"/>
                  <a:pt x="5670271" y="462179"/>
                  <a:pt x="5680954" y="466927"/>
                </a:cubicBezTo>
                <a:cubicBezTo>
                  <a:pt x="5680981" y="466939"/>
                  <a:pt x="5753897" y="491241"/>
                  <a:pt x="5768503" y="496110"/>
                </a:cubicBezTo>
                <a:cubicBezTo>
                  <a:pt x="5866594" y="528807"/>
                  <a:pt x="5714426" y="478915"/>
                  <a:pt x="5836596" y="515566"/>
                </a:cubicBezTo>
                <a:cubicBezTo>
                  <a:pt x="5856239" y="521459"/>
                  <a:pt x="5877899" y="523645"/>
                  <a:pt x="5894962" y="535021"/>
                </a:cubicBezTo>
                <a:cubicBezTo>
                  <a:pt x="5914417" y="547991"/>
                  <a:pt x="5932414" y="563475"/>
                  <a:pt x="5953328" y="573932"/>
                </a:cubicBezTo>
                <a:lnTo>
                  <a:pt x="6050605" y="622570"/>
                </a:lnTo>
                <a:cubicBezTo>
                  <a:pt x="6047362" y="635540"/>
                  <a:pt x="6046856" y="649523"/>
                  <a:pt x="6040877" y="661481"/>
                </a:cubicBezTo>
                <a:cubicBezTo>
                  <a:pt x="6030420" y="682395"/>
                  <a:pt x="6001966" y="719847"/>
                  <a:pt x="6001966" y="719847"/>
                </a:cubicBezTo>
                <a:cubicBezTo>
                  <a:pt x="5998724" y="729575"/>
                  <a:pt x="5996825" y="739859"/>
                  <a:pt x="5992239" y="749030"/>
                </a:cubicBezTo>
                <a:cubicBezTo>
                  <a:pt x="5983784" y="765941"/>
                  <a:pt x="5964730" y="778835"/>
                  <a:pt x="5963056" y="797668"/>
                </a:cubicBezTo>
                <a:cubicBezTo>
                  <a:pt x="5951569" y="926901"/>
                  <a:pt x="5959220" y="1057165"/>
                  <a:pt x="5953328" y="1186774"/>
                </a:cubicBezTo>
                <a:cubicBezTo>
                  <a:pt x="5952721" y="1200130"/>
                  <a:pt x="5947532" y="1212907"/>
                  <a:pt x="5943600" y="1225685"/>
                </a:cubicBezTo>
                <a:cubicBezTo>
                  <a:pt x="5934553" y="1255086"/>
                  <a:pt x="5914417" y="1313234"/>
                  <a:pt x="5914417" y="1313234"/>
                </a:cubicBezTo>
                <a:cubicBezTo>
                  <a:pt x="5924997" y="1440184"/>
                  <a:pt x="5887103" y="1442314"/>
                  <a:pt x="5953328" y="1420238"/>
                </a:cubicBezTo>
                <a:cubicBezTo>
                  <a:pt x="5982845" y="1508787"/>
                  <a:pt x="5937567" y="1368934"/>
                  <a:pt x="5972783" y="1498059"/>
                </a:cubicBezTo>
                <a:cubicBezTo>
                  <a:pt x="5978179" y="1517844"/>
                  <a:pt x="5988217" y="1536315"/>
                  <a:pt x="5992239" y="1556425"/>
                </a:cubicBezTo>
                <a:cubicBezTo>
                  <a:pt x="6003977" y="1615119"/>
                  <a:pt x="5996737" y="1589378"/>
                  <a:pt x="6011694" y="1634247"/>
                </a:cubicBezTo>
                <a:cubicBezTo>
                  <a:pt x="6008451" y="1643975"/>
                  <a:pt x="6004453" y="1653482"/>
                  <a:pt x="6001966" y="1663430"/>
                </a:cubicBezTo>
                <a:cubicBezTo>
                  <a:pt x="5997956" y="1679470"/>
                  <a:pt x="5997467" y="1696383"/>
                  <a:pt x="5992239" y="1712068"/>
                </a:cubicBezTo>
                <a:cubicBezTo>
                  <a:pt x="5987653" y="1725825"/>
                  <a:pt x="5977739" y="1737350"/>
                  <a:pt x="5972783" y="1750978"/>
                </a:cubicBezTo>
                <a:cubicBezTo>
                  <a:pt x="5964716" y="1773163"/>
                  <a:pt x="5959813" y="1796374"/>
                  <a:pt x="5953328" y="1819072"/>
                </a:cubicBezTo>
                <a:cubicBezTo>
                  <a:pt x="5956571" y="1870953"/>
                  <a:pt x="5958128" y="1922967"/>
                  <a:pt x="5963056" y="1974715"/>
                </a:cubicBezTo>
                <a:cubicBezTo>
                  <a:pt x="5964624" y="1991174"/>
                  <a:pt x="5966978" y="2007872"/>
                  <a:pt x="5972783" y="2023353"/>
                </a:cubicBezTo>
                <a:cubicBezTo>
                  <a:pt x="5976888" y="2034300"/>
                  <a:pt x="5985754" y="2042808"/>
                  <a:pt x="5992239" y="2052536"/>
                </a:cubicBezTo>
                <a:cubicBezTo>
                  <a:pt x="5990240" y="2102510"/>
                  <a:pt x="5980512" y="2383803"/>
                  <a:pt x="5972783" y="2461098"/>
                </a:cubicBezTo>
                <a:cubicBezTo>
                  <a:pt x="5971763" y="2471301"/>
                  <a:pt x="5965543" y="2480333"/>
                  <a:pt x="5963056" y="2490281"/>
                </a:cubicBezTo>
                <a:cubicBezTo>
                  <a:pt x="5959046" y="2506321"/>
                  <a:pt x="5956915" y="2522779"/>
                  <a:pt x="5953328" y="2538919"/>
                </a:cubicBezTo>
                <a:cubicBezTo>
                  <a:pt x="5950428" y="2551970"/>
                  <a:pt x="5946500" y="2564779"/>
                  <a:pt x="5943600" y="2577830"/>
                </a:cubicBezTo>
                <a:cubicBezTo>
                  <a:pt x="5940013" y="2593970"/>
                  <a:pt x="5936831" y="2610201"/>
                  <a:pt x="5933873" y="2626468"/>
                </a:cubicBezTo>
                <a:cubicBezTo>
                  <a:pt x="5930345" y="2645874"/>
                  <a:pt x="5928424" y="2665580"/>
                  <a:pt x="5924145" y="2684834"/>
                </a:cubicBezTo>
                <a:cubicBezTo>
                  <a:pt x="5921921" y="2694844"/>
                  <a:pt x="5917660" y="2704289"/>
                  <a:pt x="5914417" y="2714017"/>
                </a:cubicBezTo>
                <a:cubicBezTo>
                  <a:pt x="5917660" y="2772383"/>
                  <a:pt x="5924145" y="2830659"/>
                  <a:pt x="5924145" y="2889115"/>
                </a:cubicBezTo>
                <a:cubicBezTo>
                  <a:pt x="5924145" y="2905649"/>
                  <a:pt x="5918427" y="2921713"/>
                  <a:pt x="5914417" y="2937753"/>
                </a:cubicBezTo>
                <a:cubicBezTo>
                  <a:pt x="5911930" y="2947701"/>
                  <a:pt x="5911940" y="2959685"/>
                  <a:pt x="5904690" y="2966936"/>
                </a:cubicBezTo>
                <a:cubicBezTo>
                  <a:pt x="5897439" y="2974187"/>
                  <a:pt x="5885235" y="2973421"/>
                  <a:pt x="5875507" y="2976664"/>
                </a:cubicBezTo>
                <a:cubicBezTo>
                  <a:pt x="5802755" y="2952413"/>
                  <a:pt x="5858296" y="2966787"/>
                  <a:pt x="5710137" y="2976664"/>
                </a:cubicBezTo>
                <a:lnTo>
                  <a:pt x="5554494" y="2986391"/>
                </a:lnTo>
                <a:cubicBezTo>
                  <a:pt x="5477482" y="3005645"/>
                  <a:pt x="5519698" y="2999448"/>
                  <a:pt x="5389124" y="2986391"/>
                </a:cubicBezTo>
                <a:cubicBezTo>
                  <a:pt x="5346725" y="2982151"/>
                  <a:pt x="5320574" y="2977923"/>
                  <a:pt x="5282120" y="2966936"/>
                </a:cubicBezTo>
                <a:cubicBezTo>
                  <a:pt x="5272261" y="2964119"/>
                  <a:pt x="5262108" y="2961794"/>
                  <a:pt x="5252937" y="2957208"/>
                </a:cubicBezTo>
                <a:cubicBezTo>
                  <a:pt x="5177507" y="2919493"/>
                  <a:pt x="5267924" y="2952477"/>
                  <a:pt x="5194571" y="2928025"/>
                </a:cubicBezTo>
                <a:cubicBezTo>
                  <a:pt x="5150757" y="2884213"/>
                  <a:pt x="5206497" y="2934842"/>
                  <a:pt x="5126477" y="2889115"/>
                </a:cubicBezTo>
                <a:cubicBezTo>
                  <a:pt x="5118514" y="2884565"/>
                  <a:pt x="5115225" y="2873761"/>
                  <a:pt x="5107022" y="2869659"/>
                </a:cubicBezTo>
                <a:cubicBezTo>
                  <a:pt x="5088679" y="2860488"/>
                  <a:pt x="5048656" y="2850204"/>
                  <a:pt x="5048656" y="2850204"/>
                </a:cubicBezTo>
                <a:cubicBezTo>
                  <a:pt x="5006503" y="2853447"/>
                  <a:pt x="4963957" y="2853338"/>
                  <a:pt x="4922196" y="2859932"/>
                </a:cubicBezTo>
                <a:cubicBezTo>
                  <a:pt x="4901939" y="2863130"/>
                  <a:pt x="4883725" y="2874413"/>
                  <a:pt x="4863830" y="2879387"/>
                </a:cubicBezTo>
                <a:cubicBezTo>
                  <a:pt x="4850860" y="2882630"/>
                  <a:pt x="4838107" y="2886917"/>
                  <a:pt x="4824920" y="2889115"/>
                </a:cubicBezTo>
                <a:cubicBezTo>
                  <a:pt x="4799133" y="2893413"/>
                  <a:pt x="4772937" y="2894867"/>
                  <a:pt x="4747098" y="2898842"/>
                </a:cubicBezTo>
                <a:cubicBezTo>
                  <a:pt x="4730756" y="2901356"/>
                  <a:pt x="4714801" y="2906056"/>
                  <a:pt x="4698460" y="2908570"/>
                </a:cubicBezTo>
                <a:cubicBezTo>
                  <a:pt x="4672622" y="2912545"/>
                  <a:pt x="4646579" y="2915055"/>
                  <a:pt x="4620639" y="2918298"/>
                </a:cubicBezTo>
                <a:lnTo>
                  <a:pt x="4562273" y="2937753"/>
                </a:lnTo>
                <a:cubicBezTo>
                  <a:pt x="4552545" y="2940996"/>
                  <a:pt x="4543204" y="2945795"/>
                  <a:pt x="4533090" y="2947481"/>
                </a:cubicBezTo>
                <a:lnTo>
                  <a:pt x="4474724" y="2957208"/>
                </a:lnTo>
                <a:cubicBezTo>
                  <a:pt x="4383932" y="2953966"/>
                  <a:pt x="4293022" y="2953148"/>
                  <a:pt x="4202349" y="2947481"/>
                </a:cubicBezTo>
                <a:cubicBezTo>
                  <a:pt x="4189006" y="2946647"/>
                  <a:pt x="4176626" y="2939951"/>
                  <a:pt x="4163439" y="2937753"/>
                </a:cubicBezTo>
                <a:cubicBezTo>
                  <a:pt x="4137652" y="2933455"/>
                  <a:pt x="4111558" y="2931268"/>
                  <a:pt x="4085617" y="2928025"/>
                </a:cubicBezTo>
                <a:cubicBezTo>
                  <a:pt x="4004684" y="2901049"/>
                  <a:pt x="4133663" y="2942106"/>
                  <a:pt x="3988341" y="2908570"/>
                </a:cubicBezTo>
                <a:cubicBezTo>
                  <a:pt x="3968358" y="2903959"/>
                  <a:pt x="3929975" y="2889115"/>
                  <a:pt x="3929975" y="2889115"/>
                </a:cubicBezTo>
                <a:cubicBezTo>
                  <a:pt x="3907277" y="2892357"/>
                  <a:pt x="3883633" y="2891591"/>
                  <a:pt x="3861881" y="2898842"/>
                </a:cubicBezTo>
                <a:cubicBezTo>
                  <a:pt x="3853180" y="2901742"/>
                  <a:pt x="3850629" y="2914196"/>
                  <a:pt x="3842426" y="2918298"/>
                </a:cubicBezTo>
                <a:cubicBezTo>
                  <a:pt x="3824083" y="2927469"/>
                  <a:pt x="3803515" y="2931268"/>
                  <a:pt x="3784060" y="2937753"/>
                </a:cubicBezTo>
                <a:cubicBezTo>
                  <a:pt x="3774332" y="2940996"/>
                  <a:pt x="3763409" y="2941793"/>
                  <a:pt x="3754877" y="2947481"/>
                </a:cubicBezTo>
                <a:cubicBezTo>
                  <a:pt x="3745149" y="2953966"/>
                  <a:pt x="3736378" y="2962188"/>
                  <a:pt x="3725694" y="2966936"/>
                </a:cubicBezTo>
                <a:cubicBezTo>
                  <a:pt x="3706954" y="2975265"/>
                  <a:pt x="3686783" y="2979906"/>
                  <a:pt x="3667328" y="2986391"/>
                </a:cubicBezTo>
                <a:cubicBezTo>
                  <a:pt x="3657600" y="2989634"/>
                  <a:pt x="3646677" y="2990431"/>
                  <a:pt x="3638145" y="2996119"/>
                </a:cubicBezTo>
                <a:lnTo>
                  <a:pt x="3608962" y="3015574"/>
                </a:lnTo>
                <a:cubicBezTo>
                  <a:pt x="3602477" y="3035029"/>
                  <a:pt x="3606570" y="3062564"/>
                  <a:pt x="3589507" y="3073940"/>
                </a:cubicBezTo>
                <a:cubicBezTo>
                  <a:pt x="3519695" y="3120482"/>
                  <a:pt x="3547675" y="3096317"/>
                  <a:pt x="3501958" y="3142034"/>
                </a:cubicBezTo>
                <a:cubicBezTo>
                  <a:pt x="3505709" y="3157039"/>
                  <a:pt x="3521413" y="3217237"/>
                  <a:pt x="3521413" y="3229583"/>
                </a:cubicBezTo>
                <a:cubicBezTo>
                  <a:pt x="3521413" y="3268629"/>
                  <a:pt x="3518104" y="3307801"/>
                  <a:pt x="3511685" y="3346315"/>
                </a:cubicBezTo>
                <a:cubicBezTo>
                  <a:pt x="3499137" y="3421603"/>
                  <a:pt x="3497560" y="3384293"/>
                  <a:pt x="3472775" y="3433864"/>
                </a:cubicBezTo>
                <a:cubicBezTo>
                  <a:pt x="3468189" y="3443035"/>
                  <a:pt x="3467086" y="3453622"/>
                  <a:pt x="3463047" y="3463047"/>
                </a:cubicBezTo>
                <a:cubicBezTo>
                  <a:pt x="3457335" y="3476375"/>
                  <a:pt x="3450077" y="3488987"/>
                  <a:pt x="3443592" y="3501957"/>
                </a:cubicBezTo>
                <a:cubicBezTo>
                  <a:pt x="3446835" y="3521412"/>
                  <a:pt x="3447083" y="3541611"/>
                  <a:pt x="3453320" y="3560323"/>
                </a:cubicBezTo>
                <a:cubicBezTo>
                  <a:pt x="3457017" y="3571414"/>
                  <a:pt x="3471122" y="3577932"/>
                  <a:pt x="3472775" y="3589506"/>
                </a:cubicBezTo>
                <a:cubicBezTo>
                  <a:pt x="3477274" y="3620998"/>
                  <a:pt x="3455543" y="3633698"/>
                  <a:pt x="3443592" y="3657600"/>
                </a:cubicBezTo>
                <a:cubicBezTo>
                  <a:pt x="3439006" y="3666771"/>
                  <a:pt x="3437107" y="3677055"/>
                  <a:pt x="3433864" y="3686783"/>
                </a:cubicBezTo>
                <a:cubicBezTo>
                  <a:pt x="3427379" y="3680298"/>
                  <a:pt x="3419128" y="3675191"/>
                  <a:pt x="3414409" y="3667327"/>
                </a:cubicBezTo>
                <a:cubicBezTo>
                  <a:pt x="3409133" y="3658534"/>
                  <a:pt x="3411087" y="3646151"/>
                  <a:pt x="3404681" y="3638144"/>
                </a:cubicBezTo>
                <a:cubicBezTo>
                  <a:pt x="3386096" y="3614914"/>
                  <a:pt x="3369811" y="3620709"/>
                  <a:pt x="3346315" y="3608961"/>
                </a:cubicBezTo>
                <a:cubicBezTo>
                  <a:pt x="3335858" y="3603733"/>
                  <a:pt x="3327878" y="3594111"/>
                  <a:pt x="3317132" y="3589506"/>
                </a:cubicBezTo>
                <a:cubicBezTo>
                  <a:pt x="3304844" y="3584240"/>
                  <a:pt x="3291077" y="3583451"/>
                  <a:pt x="3278222" y="3579778"/>
                </a:cubicBezTo>
                <a:cubicBezTo>
                  <a:pt x="3268363" y="3576961"/>
                  <a:pt x="3258767" y="3573293"/>
                  <a:pt x="3249039" y="3570051"/>
                </a:cubicBezTo>
                <a:cubicBezTo>
                  <a:pt x="3229584" y="3573293"/>
                  <a:pt x="3209927" y="3575499"/>
                  <a:pt x="3190673" y="3579778"/>
                </a:cubicBezTo>
                <a:cubicBezTo>
                  <a:pt x="3180663" y="3582002"/>
                  <a:pt x="3171349" y="3586689"/>
                  <a:pt x="3161490" y="3589506"/>
                </a:cubicBezTo>
                <a:cubicBezTo>
                  <a:pt x="3148635" y="3593179"/>
                  <a:pt x="3135434" y="3595561"/>
                  <a:pt x="3122579" y="3599234"/>
                </a:cubicBezTo>
                <a:cubicBezTo>
                  <a:pt x="3101993" y="3605116"/>
                  <a:pt x="3075597" y="3617000"/>
                  <a:pt x="3054485" y="3618689"/>
                </a:cubicBezTo>
                <a:cubicBezTo>
                  <a:pt x="2986532" y="3624125"/>
                  <a:pt x="2918298" y="3625174"/>
                  <a:pt x="2850205" y="3628417"/>
                </a:cubicBezTo>
                <a:cubicBezTo>
                  <a:pt x="2795094" y="3636289"/>
                  <a:pt x="2789067" y="3634767"/>
                  <a:pt x="2743200" y="3647872"/>
                </a:cubicBezTo>
                <a:cubicBezTo>
                  <a:pt x="2733341" y="3650689"/>
                  <a:pt x="2723442" y="3653561"/>
                  <a:pt x="2714017" y="3657600"/>
                </a:cubicBezTo>
                <a:cubicBezTo>
                  <a:pt x="2700689" y="3663312"/>
                  <a:pt x="2688077" y="3670570"/>
                  <a:pt x="2675107" y="3677055"/>
                </a:cubicBezTo>
                <a:lnTo>
                  <a:pt x="2383277" y="3657600"/>
                </a:lnTo>
                <a:cubicBezTo>
                  <a:pt x="2364486" y="3655989"/>
                  <a:pt x="2315944" y="3643198"/>
                  <a:pt x="2295728" y="3638144"/>
                </a:cubicBezTo>
                <a:cubicBezTo>
                  <a:pt x="2279515" y="3628416"/>
                  <a:pt x="2264302" y="3616785"/>
                  <a:pt x="2247090" y="3608961"/>
                </a:cubicBezTo>
                <a:cubicBezTo>
                  <a:pt x="2198131" y="3586707"/>
                  <a:pt x="2174189" y="3587430"/>
                  <a:pt x="2120630" y="3579778"/>
                </a:cubicBezTo>
                <a:cubicBezTo>
                  <a:pt x="2101175" y="3583021"/>
                  <a:pt x="2080976" y="3583269"/>
                  <a:pt x="2062264" y="3589506"/>
                </a:cubicBezTo>
                <a:cubicBezTo>
                  <a:pt x="2051173" y="3593203"/>
                  <a:pt x="2043538" y="3603733"/>
                  <a:pt x="2033081" y="3608961"/>
                </a:cubicBezTo>
                <a:cubicBezTo>
                  <a:pt x="2019125" y="3615939"/>
                  <a:pt x="1977456" y="3625300"/>
                  <a:pt x="1964988" y="3628417"/>
                </a:cubicBezTo>
                <a:cubicBezTo>
                  <a:pt x="1958503" y="3634902"/>
                  <a:pt x="1954119" y="3644652"/>
                  <a:pt x="1945532" y="3647872"/>
                </a:cubicBezTo>
                <a:cubicBezTo>
                  <a:pt x="1885515" y="3670378"/>
                  <a:pt x="1820520" y="3649019"/>
                  <a:pt x="1760707" y="3638144"/>
                </a:cubicBezTo>
                <a:cubicBezTo>
                  <a:pt x="1738944" y="3634187"/>
                  <a:pt x="1687725" y="3627800"/>
                  <a:pt x="1663430" y="3618689"/>
                </a:cubicBezTo>
                <a:cubicBezTo>
                  <a:pt x="1649852" y="3613597"/>
                  <a:pt x="1638800" y="3601754"/>
                  <a:pt x="1624520" y="3599234"/>
                </a:cubicBezTo>
                <a:cubicBezTo>
                  <a:pt x="1582885" y="3591887"/>
                  <a:pt x="1540213" y="3592749"/>
                  <a:pt x="1498060" y="3589506"/>
                </a:cubicBezTo>
                <a:cubicBezTo>
                  <a:pt x="1442473" y="3570976"/>
                  <a:pt x="1488796" y="3595065"/>
                  <a:pt x="1459149" y="3550595"/>
                </a:cubicBezTo>
                <a:cubicBezTo>
                  <a:pt x="1438330" y="3519368"/>
                  <a:pt x="1431378" y="3521884"/>
                  <a:pt x="1400783" y="3511685"/>
                </a:cubicBezTo>
                <a:cubicBezTo>
                  <a:pt x="1397541" y="3501957"/>
                  <a:pt x="1397016" y="3490846"/>
                  <a:pt x="1391056" y="3482502"/>
                </a:cubicBezTo>
                <a:cubicBezTo>
                  <a:pt x="1323153" y="3387437"/>
                  <a:pt x="1375529" y="3489375"/>
                  <a:pt x="1332690" y="3414408"/>
                </a:cubicBezTo>
                <a:cubicBezTo>
                  <a:pt x="1325495" y="3401818"/>
                  <a:pt x="1318946" y="3388827"/>
                  <a:pt x="1313234" y="3375498"/>
                </a:cubicBezTo>
                <a:cubicBezTo>
                  <a:pt x="1309195" y="3366073"/>
                  <a:pt x="1308782" y="3355108"/>
                  <a:pt x="1303507" y="3346315"/>
                </a:cubicBezTo>
                <a:cubicBezTo>
                  <a:pt x="1298788" y="3338450"/>
                  <a:pt x="1289780" y="3334021"/>
                  <a:pt x="1284051" y="3326859"/>
                </a:cubicBezTo>
                <a:cubicBezTo>
                  <a:pt x="1276748" y="3317730"/>
                  <a:pt x="1272363" y="3306414"/>
                  <a:pt x="1264596" y="3297676"/>
                </a:cubicBezTo>
                <a:cubicBezTo>
                  <a:pt x="1216136" y="3243158"/>
                  <a:pt x="1221401" y="3249424"/>
                  <a:pt x="1177047" y="3219855"/>
                </a:cubicBezTo>
                <a:cubicBezTo>
                  <a:pt x="1149492" y="3137185"/>
                  <a:pt x="1187923" y="3237981"/>
                  <a:pt x="1147864" y="3171217"/>
                </a:cubicBezTo>
                <a:cubicBezTo>
                  <a:pt x="1142588" y="3162424"/>
                  <a:pt x="1143412" y="3150827"/>
                  <a:pt x="1138137" y="3142034"/>
                </a:cubicBezTo>
                <a:cubicBezTo>
                  <a:pt x="1124784" y="3119778"/>
                  <a:pt x="1112453" y="3120502"/>
                  <a:pt x="1089498" y="3112851"/>
                </a:cubicBezTo>
                <a:cubicBezTo>
                  <a:pt x="1083013" y="3106366"/>
                  <a:pt x="1077907" y="3098114"/>
                  <a:pt x="1070043" y="3093395"/>
                </a:cubicBezTo>
                <a:cubicBezTo>
                  <a:pt x="998121" y="3050242"/>
                  <a:pt x="1085475" y="3123252"/>
                  <a:pt x="1011677" y="3064213"/>
                </a:cubicBezTo>
                <a:cubicBezTo>
                  <a:pt x="1004515" y="3058484"/>
                  <a:pt x="997951" y="3051919"/>
                  <a:pt x="992222" y="3044757"/>
                </a:cubicBezTo>
                <a:cubicBezTo>
                  <a:pt x="984919" y="3035628"/>
                  <a:pt x="981565" y="3023273"/>
                  <a:pt x="972766" y="3015574"/>
                </a:cubicBezTo>
                <a:cubicBezTo>
                  <a:pt x="955169" y="3000177"/>
                  <a:pt x="933855" y="2989634"/>
                  <a:pt x="914400" y="2976664"/>
                </a:cubicBezTo>
                <a:cubicBezTo>
                  <a:pt x="904672" y="2970179"/>
                  <a:pt x="893484" y="2965475"/>
                  <a:pt x="885217" y="2957208"/>
                </a:cubicBezTo>
                <a:lnTo>
                  <a:pt x="826851" y="2898842"/>
                </a:lnTo>
                <a:cubicBezTo>
                  <a:pt x="817123" y="2889114"/>
                  <a:pt x="809115" y="2877290"/>
                  <a:pt x="797668" y="2869659"/>
                </a:cubicBezTo>
                <a:lnTo>
                  <a:pt x="768485" y="2850204"/>
                </a:lnTo>
                <a:cubicBezTo>
                  <a:pt x="762000" y="2840476"/>
                  <a:pt x="757297" y="2829288"/>
                  <a:pt x="749030" y="2821021"/>
                </a:cubicBezTo>
                <a:cubicBezTo>
                  <a:pt x="740763" y="2812754"/>
                  <a:pt x="728976" y="2808869"/>
                  <a:pt x="719847" y="2801566"/>
                </a:cubicBezTo>
                <a:cubicBezTo>
                  <a:pt x="650542" y="2746121"/>
                  <a:pt x="761031" y="2822535"/>
                  <a:pt x="671209" y="2762655"/>
                </a:cubicBezTo>
                <a:cubicBezTo>
                  <a:pt x="635727" y="2656214"/>
                  <a:pt x="692317" y="2817445"/>
                  <a:pt x="642026" y="2704289"/>
                </a:cubicBezTo>
                <a:cubicBezTo>
                  <a:pt x="623534" y="2662681"/>
                  <a:pt x="624161" y="2646625"/>
                  <a:pt x="612843" y="2607013"/>
                </a:cubicBezTo>
                <a:cubicBezTo>
                  <a:pt x="610026" y="2597154"/>
                  <a:pt x="605813" y="2587723"/>
                  <a:pt x="603115" y="2577830"/>
                </a:cubicBezTo>
                <a:cubicBezTo>
                  <a:pt x="596080" y="2552033"/>
                  <a:pt x="592116" y="2525375"/>
                  <a:pt x="583660" y="2500008"/>
                </a:cubicBezTo>
                <a:cubicBezTo>
                  <a:pt x="580417" y="2490280"/>
                  <a:pt x="578518" y="2479996"/>
                  <a:pt x="573932" y="2470825"/>
                </a:cubicBezTo>
                <a:cubicBezTo>
                  <a:pt x="568704" y="2460368"/>
                  <a:pt x="559705" y="2452099"/>
                  <a:pt x="554477" y="2441642"/>
                </a:cubicBezTo>
                <a:cubicBezTo>
                  <a:pt x="549891" y="2432471"/>
                  <a:pt x="551313" y="2420336"/>
                  <a:pt x="544749" y="2412459"/>
                </a:cubicBezTo>
                <a:cubicBezTo>
                  <a:pt x="534370" y="2400004"/>
                  <a:pt x="517303" y="2394740"/>
                  <a:pt x="505839" y="2383276"/>
                </a:cubicBezTo>
                <a:cubicBezTo>
                  <a:pt x="497572" y="2375009"/>
                  <a:pt x="494650" y="2362360"/>
                  <a:pt x="486383" y="2354093"/>
                </a:cubicBezTo>
                <a:cubicBezTo>
                  <a:pt x="478116" y="2345826"/>
                  <a:pt x="466713" y="2341433"/>
                  <a:pt x="457200" y="2334638"/>
                </a:cubicBezTo>
                <a:cubicBezTo>
                  <a:pt x="444007" y="2325215"/>
                  <a:pt x="430491" y="2316131"/>
                  <a:pt x="418290" y="2305455"/>
                </a:cubicBezTo>
                <a:cubicBezTo>
                  <a:pt x="342810" y="2239409"/>
                  <a:pt x="412680" y="2288744"/>
                  <a:pt x="350196" y="2247089"/>
                </a:cubicBezTo>
                <a:cubicBezTo>
                  <a:pt x="290316" y="2157267"/>
                  <a:pt x="366730" y="2267756"/>
                  <a:pt x="311285" y="2198451"/>
                </a:cubicBezTo>
                <a:cubicBezTo>
                  <a:pt x="303982" y="2189322"/>
                  <a:pt x="298315" y="2178996"/>
                  <a:pt x="291830" y="2169268"/>
                </a:cubicBezTo>
                <a:cubicBezTo>
                  <a:pt x="241641" y="2018697"/>
                  <a:pt x="299164" y="2174207"/>
                  <a:pt x="252920" y="2081719"/>
                </a:cubicBezTo>
                <a:cubicBezTo>
                  <a:pt x="244746" y="2065372"/>
                  <a:pt x="238140" y="2029210"/>
                  <a:pt x="233464" y="2013625"/>
                </a:cubicBezTo>
                <a:cubicBezTo>
                  <a:pt x="195820" y="1888146"/>
                  <a:pt x="233646" y="2004260"/>
                  <a:pt x="194554" y="1926076"/>
                </a:cubicBezTo>
                <a:cubicBezTo>
                  <a:pt x="189968" y="1916905"/>
                  <a:pt x="189412" y="1906064"/>
                  <a:pt x="184826" y="1896893"/>
                </a:cubicBezTo>
                <a:cubicBezTo>
                  <a:pt x="179598" y="1886436"/>
                  <a:pt x="170599" y="1878167"/>
                  <a:pt x="165371" y="1867710"/>
                </a:cubicBezTo>
                <a:cubicBezTo>
                  <a:pt x="160785" y="1858539"/>
                  <a:pt x="160229" y="1847698"/>
                  <a:pt x="155643" y="1838527"/>
                </a:cubicBezTo>
                <a:cubicBezTo>
                  <a:pt x="143371" y="1813982"/>
                  <a:pt x="134830" y="1807986"/>
                  <a:pt x="116732" y="1789889"/>
                </a:cubicBezTo>
                <a:cubicBezTo>
                  <a:pt x="92283" y="1716537"/>
                  <a:pt x="125264" y="1806952"/>
                  <a:pt x="87549" y="1731523"/>
                </a:cubicBezTo>
                <a:cubicBezTo>
                  <a:pt x="82963" y="1722352"/>
                  <a:pt x="84117" y="1710434"/>
                  <a:pt x="77822" y="1702340"/>
                </a:cubicBezTo>
                <a:cubicBezTo>
                  <a:pt x="-18251" y="1578816"/>
                  <a:pt x="46230" y="1697520"/>
                  <a:pt x="0" y="1605064"/>
                </a:cubicBezTo>
                <a:cubicBezTo>
                  <a:pt x="115656" y="1566511"/>
                  <a:pt x="-56288" y="1620822"/>
                  <a:pt x="272375" y="1585608"/>
                </a:cubicBezTo>
                <a:cubicBezTo>
                  <a:pt x="284000" y="1584363"/>
                  <a:pt x="291101" y="1571381"/>
                  <a:pt x="301558" y="1566153"/>
                </a:cubicBezTo>
                <a:cubicBezTo>
                  <a:pt x="310729" y="1561567"/>
                  <a:pt x="321570" y="1561011"/>
                  <a:pt x="330741" y="1556425"/>
                </a:cubicBezTo>
                <a:cubicBezTo>
                  <a:pt x="341198" y="1551197"/>
                  <a:pt x="349773" y="1542770"/>
                  <a:pt x="359924" y="1536970"/>
                </a:cubicBezTo>
                <a:cubicBezTo>
                  <a:pt x="383695" y="1523387"/>
                  <a:pt x="407406" y="1516609"/>
                  <a:pt x="428017" y="1498059"/>
                </a:cubicBezTo>
                <a:cubicBezTo>
                  <a:pt x="428104" y="1497981"/>
                  <a:pt x="494698" y="1431378"/>
                  <a:pt x="515566" y="1410510"/>
                </a:cubicBezTo>
                <a:cubicBezTo>
                  <a:pt x="522051" y="1404025"/>
                  <a:pt x="527391" y="1396142"/>
                  <a:pt x="535022" y="1391055"/>
                </a:cubicBezTo>
                <a:cubicBezTo>
                  <a:pt x="562881" y="1372482"/>
                  <a:pt x="588325" y="1348125"/>
                  <a:pt x="622571" y="1342417"/>
                </a:cubicBezTo>
                <a:cubicBezTo>
                  <a:pt x="651534" y="1337590"/>
                  <a:pt x="680937" y="1335932"/>
                  <a:pt x="710120" y="1332689"/>
                </a:cubicBezTo>
                <a:lnTo>
                  <a:pt x="768485" y="1313234"/>
                </a:lnTo>
                <a:lnTo>
                  <a:pt x="797668" y="1303506"/>
                </a:lnTo>
                <a:cubicBezTo>
                  <a:pt x="818574" y="1366222"/>
                  <a:pt x="802624" y="1347370"/>
                  <a:pt x="826851" y="1371600"/>
                </a:cubicBezTo>
              </a:path>
            </a:pathLst>
          </a:custGeom>
          <a:noFill/>
          <a:ln cap="flat" cmpd="sng" w="57150">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3"/>
          <p:cNvSpPr/>
          <p:nvPr/>
        </p:nvSpPr>
        <p:spPr>
          <a:xfrm>
            <a:off x="4270443" y="1186774"/>
            <a:ext cx="4464995" cy="2315183"/>
          </a:xfrm>
          <a:custGeom>
            <a:rect b="b" l="l" r="r" t="t"/>
            <a:pathLst>
              <a:path extrusionOk="0" h="2315183" w="4464995">
                <a:moveTo>
                  <a:pt x="0" y="2315183"/>
                </a:moveTo>
                <a:cubicBezTo>
                  <a:pt x="18504" y="2311482"/>
                  <a:pt x="57877" y="2305700"/>
                  <a:pt x="77821" y="2295728"/>
                </a:cubicBezTo>
                <a:cubicBezTo>
                  <a:pt x="109883" y="2279697"/>
                  <a:pt x="100871" y="2271978"/>
                  <a:pt x="136187" y="2266545"/>
                </a:cubicBezTo>
                <a:cubicBezTo>
                  <a:pt x="168395" y="2261590"/>
                  <a:pt x="201128" y="2260859"/>
                  <a:pt x="233463" y="2256817"/>
                </a:cubicBezTo>
                <a:cubicBezTo>
                  <a:pt x="253034" y="2254371"/>
                  <a:pt x="272374" y="2250332"/>
                  <a:pt x="291829" y="2247090"/>
                </a:cubicBezTo>
                <a:cubicBezTo>
                  <a:pt x="301557" y="2243847"/>
                  <a:pt x="311153" y="2240179"/>
                  <a:pt x="321012" y="2237362"/>
                </a:cubicBezTo>
                <a:cubicBezTo>
                  <a:pt x="362514" y="2225505"/>
                  <a:pt x="363445" y="2227933"/>
                  <a:pt x="408561" y="2217907"/>
                </a:cubicBezTo>
                <a:cubicBezTo>
                  <a:pt x="421612" y="2215007"/>
                  <a:pt x="434502" y="2211422"/>
                  <a:pt x="447472" y="2208179"/>
                </a:cubicBezTo>
                <a:cubicBezTo>
                  <a:pt x="457200" y="2201694"/>
                  <a:pt x="466198" y="2193952"/>
                  <a:pt x="476655" y="2188724"/>
                </a:cubicBezTo>
                <a:cubicBezTo>
                  <a:pt x="485826" y="2184138"/>
                  <a:pt x="495979" y="2181813"/>
                  <a:pt x="505838" y="2178996"/>
                </a:cubicBezTo>
                <a:cubicBezTo>
                  <a:pt x="530529" y="2171942"/>
                  <a:pt x="550601" y="2169540"/>
                  <a:pt x="573931" y="2159541"/>
                </a:cubicBezTo>
                <a:cubicBezTo>
                  <a:pt x="587260" y="2153829"/>
                  <a:pt x="599872" y="2146571"/>
                  <a:pt x="612842" y="2140086"/>
                </a:cubicBezTo>
                <a:cubicBezTo>
                  <a:pt x="651261" y="2101665"/>
                  <a:pt x="650460" y="2098364"/>
                  <a:pt x="729574" y="2071992"/>
                </a:cubicBezTo>
                <a:cubicBezTo>
                  <a:pt x="739302" y="2068749"/>
                  <a:pt x="749586" y="2066850"/>
                  <a:pt x="758757" y="2062264"/>
                </a:cubicBezTo>
                <a:cubicBezTo>
                  <a:pt x="769214" y="2057036"/>
                  <a:pt x="777789" y="2048609"/>
                  <a:pt x="787940" y="2042809"/>
                </a:cubicBezTo>
                <a:cubicBezTo>
                  <a:pt x="892631" y="1982987"/>
                  <a:pt x="742442" y="2079627"/>
                  <a:pt x="885217" y="1984443"/>
                </a:cubicBezTo>
                <a:cubicBezTo>
                  <a:pt x="904022" y="1971906"/>
                  <a:pt x="919894" y="1957629"/>
                  <a:pt x="943583" y="1955260"/>
                </a:cubicBezTo>
                <a:cubicBezTo>
                  <a:pt x="998528" y="1949765"/>
                  <a:pt x="1053830" y="1948775"/>
                  <a:pt x="1108953" y="1945532"/>
                </a:cubicBezTo>
                <a:lnTo>
                  <a:pt x="1196502" y="1916349"/>
                </a:lnTo>
                <a:cubicBezTo>
                  <a:pt x="1206230" y="1913107"/>
                  <a:pt x="1215737" y="1909109"/>
                  <a:pt x="1225685" y="1906622"/>
                </a:cubicBezTo>
                <a:cubicBezTo>
                  <a:pt x="1238655" y="1903379"/>
                  <a:pt x="1251544" y="1899794"/>
                  <a:pt x="1264595" y="1896894"/>
                </a:cubicBezTo>
                <a:cubicBezTo>
                  <a:pt x="1280735" y="1893307"/>
                  <a:pt x="1297397" y="1891917"/>
                  <a:pt x="1313234" y="1887166"/>
                </a:cubicBezTo>
                <a:cubicBezTo>
                  <a:pt x="1329959" y="1882148"/>
                  <a:pt x="1345147" y="1872729"/>
                  <a:pt x="1361872" y="1867711"/>
                </a:cubicBezTo>
                <a:cubicBezTo>
                  <a:pt x="1377708" y="1862960"/>
                  <a:pt x="1394559" y="1862333"/>
                  <a:pt x="1410510" y="1857983"/>
                </a:cubicBezTo>
                <a:cubicBezTo>
                  <a:pt x="1430295" y="1852587"/>
                  <a:pt x="1448981" y="1843502"/>
                  <a:pt x="1468876" y="1838528"/>
                </a:cubicBezTo>
                <a:cubicBezTo>
                  <a:pt x="1485379" y="1834402"/>
                  <a:pt x="1519919" y="1826824"/>
                  <a:pt x="1536970" y="1819073"/>
                </a:cubicBezTo>
                <a:cubicBezTo>
                  <a:pt x="1563373" y="1807072"/>
                  <a:pt x="1587277" y="1789333"/>
                  <a:pt x="1614791" y="1780162"/>
                </a:cubicBezTo>
                <a:cubicBezTo>
                  <a:pt x="1624519" y="1776920"/>
                  <a:pt x="1634549" y="1774474"/>
                  <a:pt x="1643974" y="1770435"/>
                </a:cubicBezTo>
                <a:cubicBezTo>
                  <a:pt x="1657303" y="1764723"/>
                  <a:pt x="1669307" y="1756071"/>
                  <a:pt x="1682885" y="1750979"/>
                </a:cubicBezTo>
                <a:cubicBezTo>
                  <a:pt x="1695403" y="1746285"/>
                  <a:pt x="1708940" y="1744925"/>
                  <a:pt x="1721795" y="1741252"/>
                </a:cubicBezTo>
                <a:cubicBezTo>
                  <a:pt x="1731654" y="1738435"/>
                  <a:pt x="1741030" y="1734011"/>
                  <a:pt x="1750978" y="1731524"/>
                </a:cubicBezTo>
                <a:cubicBezTo>
                  <a:pt x="1767018" y="1727514"/>
                  <a:pt x="1783665" y="1726146"/>
                  <a:pt x="1799617" y="1721796"/>
                </a:cubicBezTo>
                <a:cubicBezTo>
                  <a:pt x="1819402" y="1716400"/>
                  <a:pt x="1840919" y="1713716"/>
                  <a:pt x="1857983" y="1702341"/>
                </a:cubicBezTo>
                <a:cubicBezTo>
                  <a:pt x="1884890" y="1684403"/>
                  <a:pt x="1885553" y="1680265"/>
                  <a:pt x="1916348" y="1673158"/>
                </a:cubicBezTo>
                <a:cubicBezTo>
                  <a:pt x="2019612" y="1649328"/>
                  <a:pt x="2012246" y="1653828"/>
                  <a:pt x="2120629" y="1643975"/>
                </a:cubicBezTo>
                <a:cubicBezTo>
                  <a:pt x="2133599" y="1637490"/>
                  <a:pt x="2145962" y="1629612"/>
                  <a:pt x="2159540" y="1624520"/>
                </a:cubicBezTo>
                <a:cubicBezTo>
                  <a:pt x="2182835" y="1615784"/>
                  <a:pt x="2224489" y="1611228"/>
                  <a:pt x="2247089" y="1605064"/>
                </a:cubicBezTo>
                <a:cubicBezTo>
                  <a:pt x="2266874" y="1599668"/>
                  <a:pt x="2286000" y="1592094"/>
                  <a:pt x="2305455" y="1585609"/>
                </a:cubicBezTo>
                <a:cubicBezTo>
                  <a:pt x="2315183" y="1582366"/>
                  <a:pt x="2324690" y="1578368"/>
                  <a:pt x="2334638" y="1575881"/>
                </a:cubicBezTo>
                <a:cubicBezTo>
                  <a:pt x="2347608" y="1572639"/>
                  <a:pt x="2360313" y="1568045"/>
                  <a:pt x="2373548" y="1566154"/>
                </a:cubicBezTo>
                <a:cubicBezTo>
                  <a:pt x="2405808" y="1561546"/>
                  <a:pt x="2438399" y="1559669"/>
                  <a:pt x="2470825" y="1556426"/>
                </a:cubicBezTo>
                <a:cubicBezTo>
                  <a:pt x="2480553" y="1553183"/>
                  <a:pt x="2490115" y="1549396"/>
                  <a:pt x="2500008" y="1546698"/>
                </a:cubicBezTo>
                <a:cubicBezTo>
                  <a:pt x="2525804" y="1539663"/>
                  <a:pt x="2553913" y="1539201"/>
                  <a:pt x="2577829" y="1527243"/>
                </a:cubicBezTo>
                <a:cubicBezTo>
                  <a:pt x="2590799" y="1520758"/>
                  <a:pt x="2604149" y="1514983"/>
                  <a:pt x="2616740" y="1507788"/>
                </a:cubicBezTo>
                <a:cubicBezTo>
                  <a:pt x="2626891" y="1501987"/>
                  <a:pt x="2635239" y="1493080"/>
                  <a:pt x="2645923" y="1488332"/>
                </a:cubicBezTo>
                <a:cubicBezTo>
                  <a:pt x="2664663" y="1480003"/>
                  <a:pt x="2684834" y="1475362"/>
                  <a:pt x="2704289" y="1468877"/>
                </a:cubicBezTo>
                <a:cubicBezTo>
                  <a:pt x="2714017" y="1465634"/>
                  <a:pt x="2724940" y="1464837"/>
                  <a:pt x="2733472" y="1459149"/>
                </a:cubicBezTo>
                <a:cubicBezTo>
                  <a:pt x="2773779" y="1432278"/>
                  <a:pt x="2751313" y="1442530"/>
                  <a:pt x="2801566" y="1429966"/>
                </a:cubicBezTo>
                <a:cubicBezTo>
                  <a:pt x="2868463" y="1385368"/>
                  <a:pt x="2837749" y="1398450"/>
                  <a:pt x="2889114" y="1381328"/>
                </a:cubicBezTo>
                <a:cubicBezTo>
                  <a:pt x="2895599" y="1371600"/>
                  <a:pt x="2900303" y="1360412"/>
                  <a:pt x="2908570" y="1352145"/>
                </a:cubicBezTo>
                <a:cubicBezTo>
                  <a:pt x="2916837" y="1343878"/>
                  <a:pt x="2928240" y="1339485"/>
                  <a:pt x="2937753" y="1332690"/>
                </a:cubicBezTo>
                <a:cubicBezTo>
                  <a:pt x="2950946" y="1323267"/>
                  <a:pt x="2964354" y="1314058"/>
                  <a:pt x="2976663" y="1303507"/>
                </a:cubicBezTo>
                <a:cubicBezTo>
                  <a:pt x="2987108" y="1294554"/>
                  <a:pt x="2994400" y="1281955"/>
                  <a:pt x="3005846" y="1274324"/>
                </a:cubicBezTo>
                <a:cubicBezTo>
                  <a:pt x="3014378" y="1268636"/>
                  <a:pt x="3025604" y="1268635"/>
                  <a:pt x="3035029" y="1264596"/>
                </a:cubicBezTo>
                <a:cubicBezTo>
                  <a:pt x="3048358" y="1258884"/>
                  <a:pt x="3061349" y="1252335"/>
                  <a:pt x="3073940" y="1245141"/>
                </a:cubicBezTo>
                <a:cubicBezTo>
                  <a:pt x="3084091" y="1239341"/>
                  <a:pt x="3092972" y="1231486"/>
                  <a:pt x="3103123" y="1225686"/>
                </a:cubicBezTo>
                <a:cubicBezTo>
                  <a:pt x="3136784" y="1206451"/>
                  <a:pt x="3138474" y="1207417"/>
                  <a:pt x="3171217" y="1196503"/>
                </a:cubicBezTo>
                <a:cubicBezTo>
                  <a:pt x="3190672" y="1183533"/>
                  <a:pt x="3206655" y="1162178"/>
                  <a:pt x="3229583" y="1157592"/>
                </a:cubicBezTo>
                <a:cubicBezTo>
                  <a:pt x="3331500" y="1137208"/>
                  <a:pt x="3221394" y="1161321"/>
                  <a:pt x="3336587" y="1128409"/>
                </a:cubicBezTo>
                <a:cubicBezTo>
                  <a:pt x="3359285" y="1121924"/>
                  <a:pt x="3382285" y="1116419"/>
                  <a:pt x="3404680" y="1108954"/>
                </a:cubicBezTo>
                <a:cubicBezTo>
                  <a:pt x="3543940" y="1062534"/>
                  <a:pt x="3352688" y="1117743"/>
                  <a:pt x="3511685" y="1070043"/>
                </a:cubicBezTo>
                <a:cubicBezTo>
                  <a:pt x="3620340" y="1037446"/>
                  <a:pt x="3469213" y="1089618"/>
                  <a:pt x="3599234" y="1040860"/>
                </a:cubicBezTo>
                <a:cubicBezTo>
                  <a:pt x="3608835" y="1037260"/>
                  <a:pt x="3619246" y="1035718"/>
                  <a:pt x="3628417" y="1031132"/>
                </a:cubicBezTo>
                <a:cubicBezTo>
                  <a:pt x="3638874" y="1025904"/>
                  <a:pt x="3647449" y="1017477"/>
                  <a:pt x="3657600" y="1011677"/>
                </a:cubicBezTo>
                <a:cubicBezTo>
                  <a:pt x="3670190" y="1004483"/>
                  <a:pt x="3685064" y="1001125"/>
                  <a:pt x="3696510" y="992222"/>
                </a:cubicBezTo>
                <a:cubicBezTo>
                  <a:pt x="3714608" y="978145"/>
                  <a:pt x="3728935" y="959796"/>
                  <a:pt x="3745148" y="943583"/>
                </a:cubicBezTo>
                <a:cubicBezTo>
                  <a:pt x="3754876" y="933855"/>
                  <a:pt x="3762884" y="922031"/>
                  <a:pt x="3774331" y="914400"/>
                </a:cubicBezTo>
                <a:lnTo>
                  <a:pt x="3803514" y="894945"/>
                </a:lnTo>
                <a:cubicBezTo>
                  <a:pt x="3806757" y="885217"/>
                  <a:pt x="3808656" y="874933"/>
                  <a:pt x="3813242" y="865762"/>
                </a:cubicBezTo>
                <a:cubicBezTo>
                  <a:pt x="3824174" y="843899"/>
                  <a:pt x="3843439" y="822763"/>
                  <a:pt x="3861880" y="807396"/>
                </a:cubicBezTo>
                <a:cubicBezTo>
                  <a:pt x="3870861" y="799912"/>
                  <a:pt x="3882264" y="795640"/>
                  <a:pt x="3891063" y="787941"/>
                </a:cubicBezTo>
                <a:cubicBezTo>
                  <a:pt x="3908319" y="772843"/>
                  <a:pt x="3923489" y="755516"/>
                  <a:pt x="3939702" y="739303"/>
                </a:cubicBezTo>
                <a:cubicBezTo>
                  <a:pt x="3952672" y="726333"/>
                  <a:pt x="3963350" y="710567"/>
                  <a:pt x="3978612" y="700392"/>
                </a:cubicBezTo>
                <a:cubicBezTo>
                  <a:pt x="4068432" y="640513"/>
                  <a:pt x="3957945" y="716925"/>
                  <a:pt x="4027251" y="661481"/>
                </a:cubicBezTo>
                <a:cubicBezTo>
                  <a:pt x="4036380" y="654178"/>
                  <a:pt x="4046706" y="648511"/>
                  <a:pt x="4056434" y="642026"/>
                </a:cubicBezTo>
                <a:cubicBezTo>
                  <a:pt x="4062919" y="632298"/>
                  <a:pt x="4067622" y="621110"/>
                  <a:pt x="4075889" y="612843"/>
                </a:cubicBezTo>
                <a:cubicBezTo>
                  <a:pt x="4097797" y="590935"/>
                  <a:pt x="4153094" y="574241"/>
                  <a:pt x="4173166" y="564205"/>
                </a:cubicBezTo>
                <a:cubicBezTo>
                  <a:pt x="4190077" y="555749"/>
                  <a:pt x="4205276" y="544204"/>
                  <a:pt x="4221804" y="535022"/>
                </a:cubicBezTo>
                <a:cubicBezTo>
                  <a:pt x="4234480" y="527980"/>
                  <a:pt x="4248279" y="523027"/>
                  <a:pt x="4260714" y="515566"/>
                </a:cubicBezTo>
                <a:cubicBezTo>
                  <a:pt x="4296871" y="493871"/>
                  <a:pt x="4322347" y="478571"/>
                  <a:pt x="4348263" y="447473"/>
                </a:cubicBezTo>
                <a:cubicBezTo>
                  <a:pt x="4355748" y="438492"/>
                  <a:pt x="4361234" y="428018"/>
                  <a:pt x="4367719" y="418290"/>
                </a:cubicBezTo>
                <a:cubicBezTo>
                  <a:pt x="4370961" y="408562"/>
                  <a:pt x="4372170" y="397900"/>
                  <a:pt x="4377446" y="389107"/>
                </a:cubicBezTo>
                <a:cubicBezTo>
                  <a:pt x="4412019" y="331485"/>
                  <a:pt x="4395427" y="432437"/>
                  <a:pt x="4435812" y="311286"/>
                </a:cubicBezTo>
                <a:cubicBezTo>
                  <a:pt x="4450126" y="268346"/>
                  <a:pt x="4440954" y="291274"/>
                  <a:pt x="4464995" y="243192"/>
                </a:cubicBezTo>
                <a:cubicBezTo>
                  <a:pt x="4457083" y="219455"/>
                  <a:pt x="4454671" y="203685"/>
                  <a:pt x="4435812" y="184826"/>
                </a:cubicBezTo>
                <a:cubicBezTo>
                  <a:pt x="4418759" y="167773"/>
                  <a:pt x="4399598" y="161973"/>
                  <a:pt x="4377446" y="155643"/>
                </a:cubicBezTo>
                <a:cubicBezTo>
                  <a:pt x="4335916" y="143777"/>
                  <a:pt x="4335048" y="146221"/>
                  <a:pt x="4289897" y="136188"/>
                </a:cubicBezTo>
                <a:cubicBezTo>
                  <a:pt x="4276846" y="133288"/>
                  <a:pt x="4263957" y="129703"/>
                  <a:pt x="4250987" y="126460"/>
                </a:cubicBezTo>
                <a:cubicBezTo>
                  <a:pt x="4194371" y="69847"/>
                  <a:pt x="4275994" y="148922"/>
                  <a:pt x="4202348" y="87549"/>
                </a:cubicBezTo>
                <a:cubicBezTo>
                  <a:pt x="4191780" y="78742"/>
                  <a:pt x="4183734" y="67173"/>
                  <a:pt x="4173166" y="58366"/>
                </a:cubicBezTo>
                <a:cubicBezTo>
                  <a:pt x="4164185" y="50881"/>
                  <a:pt x="4152860" y="46519"/>
                  <a:pt x="4143983" y="38911"/>
                </a:cubicBezTo>
                <a:cubicBezTo>
                  <a:pt x="4130056" y="26974"/>
                  <a:pt x="4105072" y="0"/>
                  <a:pt x="4105072" y="0"/>
                </a:cubicBezTo>
              </a:path>
            </a:pathLst>
          </a:custGeom>
          <a:noFill/>
          <a:ln cap="flat" cmpd="sng" w="5715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grpSp>
        <p:nvGrpSpPr>
          <p:cNvPr id="168" name="Google Shape;168;p4"/>
          <p:cNvGrpSpPr/>
          <p:nvPr/>
        </p:nvGrpSpPr>
        <p:grpSpPr>
          <a:xfrm>
            <a:off x="2037277" y="1404340"/>
            <a:ext cx="8347242" cy="5093412"/>
            <a:chOff x="2037277" y="1007292"/>
            <a:chExt cx="8347242" cy="5093412"/>
          </a:xfrm>
        </p:grpSpPr>
        <p:sp>
          <p:nvSpPr>
            <p:cNvPr id="169" name="Google Shape;169;p4"/>
            <p:cNvSpPr/>
            <p:nvPr/>
          </p:nvSpPr>
          <p:spPr>
            <a:xfrm>
              <a:off x="5364697" y="2696162"/>
              <a:ext cx="1588421" cy="1595219"/>
            </a:xfrm>
            <a:prstGeom prst="rect">
              <a:avLst/>
            </a:prstGeom>
            <a:solidFill>
              <a:srgbClr val="2E75B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Narkisim"/>
                <a:ea typeface="Narkisim"/>
                <a:cs typeface="Narkisim"/>
                <a:sym typeface="Narkisim"/>
              </a:endParaRPr>
            </a:p>
          </p:txBody>
        </p:sp>
        <p:pic>
          <p:nvPicPr>
            <p:cNvPr descr="\\SOOFA\Clients\Lior.Student\Agriculture Dept. TAU\images\Opening_Ceremony.jpg" id="170" name="Google Shape;170;p4"/>
            <p:cNvPicPr preferRelativeResize="0"/>
            <p:nvPr/>
          </p:nvPicPr>
          <p:blipFill rotWithShape="1">
            <a:blip r:embed="rId3">
              <a:alphaModFix/>
            </a:blip>
            <a:srcRect b="0" l="0" r="0" t="0"/>
            <a:stretch/>
          </p:blipFill>
          <p:spPr>
            <a:xfrm>
              <a:off x="2098434" y="4355644"/>
              <a:ext cx="1628785" cy="1636737"/>
            </a:xfrm>
            <a:prstGeom prst="rect">
              <a:avLst/>
            </a:prstGeom>
            <a:noFill/>
            <a:ln>
              <a:noFill/>
            </a:ln>
          </p:spPr>
        </p:pic>
        <p:pic>
          <p:nvPicPr>
            <p:cNvPr descr="\\SOOFA\Clients\Lior.Student\Agriculture Dept. TAU\images\digging.jpg" id="171" name="Google Shape;171;p4"/>
            <p:cNvPicPr preferRelativeResize="0"/>
            <p:nvPr/>
          </p:nvPicPr>
          <p:blipFill rotWithShape="1">
            <a:blip r:embed="rId4">
              <a:alphaModFix/>
            </a:blip>
            <a:srcRect b="14031" l="0" r="0" t="2568"/>
            <a:stretch/>
          </p:blipFill>
          <p:spPr>
            <a:xfrm>
              <a:off x="7046799" y="2706069"/>
              <a:ext cx="3270166" cy="3312965"/>
            </a:xfrm>
            <a:prstGeom prst="rect">
              <a:avLst/>
            </a:prstGeom>
            <a:noFill/>
            <a:ln>
              <a:noFill/>
            </a:ln>
          </p:spPr>
        </p:pic>
        <p:pic>
          <p:nvPicPr>
            <p:cNvPr descr="\\SOOFA\Clients\Lior.Student\Agriculture Dept. TAU\images\History_1950.jpg" id="172" name="Google Shape;172;p4"/>
            <p:cNvPicPr preferRelativeResize="0"/>
            <p:nvPr/>
          </p:nvPicPr>
          <p:blipFill rotWithShape="1">
            <a:blip r:embed="rId5">
              <a:alphaModFix/>
            </a:blip>
            <a:srcRect b="12126" l="0" r="0" t="8998"/>
            <a:stretch/>
          </p:blipFill>
          <p:spPr>
            <a:xfrm>
              <a:off x="3771013" y="1094868"/>
              <a:ext cx="3255620" cy="1549040"/>
            </a:xfrm>
            <a:prstGeom prst="rect">
              <a:avLst/>
            </a:prstGeom>
            <a:noFill/>
            <a:ln>
              <a:noFill/>
            </a:ln>
          </p:spPr>
        </p:pic>
        <p:sp>
          <p:nvSpPr>
            <p:cNvPr id="173" name="Google Shape;173;p4"/>
            <p:cNvSpPr/>
            <p:nvPr/>
          </p:nvSpPr>
          <p:spPr>
            <a:xfrm>
              <a:off x="2129589" y="1007292"/>
              <a:ext cx="1566450" cy="163661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2"/>
                </a:solidFill>
                <a:latin typeface="Narkisim"/>
                <a:ea typeface="Narkisim"/>
                <a:cs typeface="Narkisim"/>
                <a:sym typeface="Narkisim"/>
              </a:endParaRPr>
            </a:p>
          </p:txBody>
        </p:sp>
        <p:sp>
          <p:nvSpPr>
            <p:cNvPr id="174" name="Google Shape;174;p4"/>
            <p:cNvSpPr txBox="1"/>
            <p:nvPr/>
          </p:nvSpPr>
          <p:spPr>
            <a:xfrm>
              <a:off x="3772260" y="4603496"/>
              <a:ext cx="3158345" cy="1246495"/>
            </a:xfrm>
            <a:prstGeom prst="rect">
              <a:avLst/>
            </a:prstGeom>
            <a:noFill/>
            <a:ln>
              <a:noFill/>
            </a:ln>
          </p:spPr>
          <p:txBody>
            <a:bodyPr anchorCtr="0" anchor="t" bIns="45700" lIns="91425" spcFirstLastPara="1" rIns="91425" wrap="square" tIns="45700">
              <a:spAutoFit/>
            </a:bodyPr>
            <a:lstStyle/>
            <a:p>
              <a:pPr indent="0" lvl="0" marL="0" marR="0" rtl="0" algn="l">
                <a:lnSpc>
                  <a:spcPct val="125000"/>
                </a:lnSpc>
                <a:spcBef>
                  <a:spcPts val="0"/>
                </a:spcBef>
                <a:spcAft>
                  <a:spcPts val="0"/>
                </a:spcAft>
                <a:buNone/>
              </a:pPr>
              <a:r>
                <a:rPr b="1" lang="en-US" sz="2400">
                  <a:solidFill>
                    <a:srgbClr val="00B050"/>
                  </a:solidFill>
                  <a:latin typeface="Narkisim"/>
                  <a:ea typeface="Narkisim"/>
                  <a:cs typeface="Narkisim"/>
                  <a:sym typeface="Narkisim"/>
                </a:rPr>
                <a:t>Since 1952 as a Faculty of the Hebrew University of Jerusalem</a:t>
              </a:r>
              <a:endParaRPr/>
            </a:p>
          </p:txBody>
        </p:sp>
        <p:sp>
          <p:nvSpPr>
            <p:cNvPr id="175" name="Google Shape;175;p4"/>
            <p:cNvSpPr/>
            <p:nvPr/>
          </p:nvSpPr>
          <p:spPr>
            <a:xfrm>
              <a:off x="7072027" y="1086159"/>
              <a:ext cx="1591909" cy="1557749"/>
            </a:xfrm>
            <a:prstGeom prst="rect">
              <a:avLst/>
            </a:prstGeom>
            <a:solidFill>
              <a:srgbClr val="A8D08C"/>
            </a:solid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accent1"/>
                </a:solidFill>
                <a:latin typeface="Narkisim"/>
                <a:ea typeface="Narkisim"/>
                <a:cs typeface="Narkisim"/>
                <a:sym typeface="Narkisim"/>
              </a:endParaRPr>
            </a:p>
          </p:txBody>
        </p:sp>
        <p:grpSp>
          <p:nvGrpSpPr>
            <p:cNvPr id="176" name="Google Shape;176;p4"/>
            <p:cNvGrpSpPr/>
            <p:nvPr/>
          </p:nvGrpSpPr>
          <p:grpSpPr>
            <a:xfrm>
              <a:off x="2037277" y="1395423"/>
              <a:ext cx="1711178" cy="1053291"/>
              <a:chOff x="333932" y="1474906"/>
              <a:chExt cx="1723760" cy="1061036"/>
            </a:xfrm>
          </p:grpSpPr>
          <p:sp>
            <p:nvSpPr>
              <p:cNvPr id="177" name="Google Shape;177;p4"/>
              <p:cNvSpPr/>
              <p:nvPr/>
            </p:nvSpPr>
            <p:spPr>
              <a:xfrm>
                <a:off x="738131" y="1884858"/>
                <a:ext cx="986959" cy="6510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Narkisim"/>
                    <a:ea typeface="Narkisim"/>
                    <a:cs typeface="Narkisim"/>
                    <a:sym typeface="Narkisim"/>
                  </a:rPr>
                  <a:t>1942</a:t>
                </a:r>
                <a:endParaRPr/>
              </a:p>
            </p:txBody>
          </p:sp>
          <p:sp>
            <p:nvSpPr>
              <p:cNvPr id="178" name="Google Shape;178;p4"/>
              <p:cNvSpPr txBox="1"/>
              <p:nvPr/>
            </p:nvSpPr>
            <p:spPr>
              <a:xfrm>
                <a:off x="333932" y="1474906"/>
                <a:ext cx="1723760" cy="4650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FFFFFF"/>
                    </a:solidFill>
                    <a:latin typeface="Narkisim"/>
                    <a:ea typeface="Narkisim"/>
                    <a:cs typeface="Narkisim"/>
                    <a:sym typeface="Narkisim"/>
                  </a:rPr>
                  <a:t>Established</a:t>
                </a:r>
                <a:endParaRPr/>
              </a:p>
            </p:txBody>
          </p:sp>
        </p:grpSp>
        <p:grpSp>
          <p:nvGrpSpPr>
            <p:cNvPr id="179" name="Google Shape;179;p4"/>
            <p:cNvGrpSpPr/>
            <p:nvPr/>
          </p:nvGrpSpPr>
          <p:grpSpPr>
            <a:xfrm>
              <a:off x="7044505" y="1346674"/>
              <a:ext cx="1631593" cy="1050378"/>
              <a:chOff x="431647" y="1500656"/>
              <a:chExt cx="1643590" cy="1058102"/>
            </a:xfrm>
          </p:grpSpPr>
          <p:sp>
            <p:nvSpPr>
              <p:cNvPr id="180" name="Google Shape;180;p4"/>
              <p:cNvSpPr/>
              <p:nvPr/>
            </p:nvSpPr>
            <p:spPr>
              <a:xfrm>
                <a:off x="986416" y="1500656"/>
                <a:ext cx="586492" cy="6510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Narkisim"/>
                    <a:ea typeface="Narkisim"/>
                    <a:cs typeface="Narkisim"/>
                    <a:sym typeface="Narkisim"/>
                  </a:rPr>
                  <a:t>21</a:t>
                </a:r>
                <a:endParaRPr/>
              </a:p>
            </p:txBody>
          </p:sp>
          <p:sp>
            <p:nvSpPr>
              <p:cNvPr id="181" name="Google Shape;181;p4"/>
              <p:cNvSpPr txBox="1"/>
              <p:nvPr/>
            </p:nvSpPr>
            <p:spPr>
              <a:xfrm>
                <a:off x="431647" y="2093698"/>
                <a:ext cx="1643590" cy="4650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FFFFFF"/>
                    </a:solidFill>
                    <a:latin typeface="Narkisim"/>
                    <a:ea typeface="Narkisim"/>
                    <a:cs typeface="Narkisim"/>
                    <a:sym typeface="Narkisim"/>
                  </a:rPr>
                  <a:t>Students</a:t>
                </a:r>
                <a:endParaRPr/>
              </a:p>
            </p:txBody>
          </p:sp>
        </p:grpSp>
        <p:sp>
          <p:nvSpPr>
            <p:cNvPr id="182" name="Google Shape;182;p4"/>
            <p:cNvSpPr/>
            <p:nvPr/>
          </p:nvSpPr>
          <p:spPr>
            <a:xfrm>
              <a:off x="2061045" y="1007292"/>
              <a:ext cx="8323474" cy="5093412"/>
            </a:xfrm>
            <a:prstGeom prst="roundRect">
              <a:avLst>
                <a:gd fmla="val 3831" name="adj"/>
              </a:avLst>
            </a:prstGeom>
            <a:noFill/>
            <a:ln cap="flat" cmpd="sng" w="1270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Narkisim"/>
                <a:ea typeface="Narkisim"/>
                <a:cs typeface="Narkisim"/>
                <a:sym typeface="Narkisim"/>
              </a:endParaRPr>
            </a:p>
          </p:txBody>
        </p:sp>
        <p:pic>
          <p:nvPicPr>
            <p:cNvPr descr="\\SOOFA\Clients\Lior.Student\Agriculture Dept. TAU\images\in_the_lab.jpg" id="183" name="Google Shape;183;p4"/>
            <p:cNvPicPr preferRelativeResize="0"/>
            <p:nvPr/>
          </p:nvPicPr>
          <p:blipFill rotWithShape="1">
            <a:blip r:embed="rId6">
              <a:alphaModFix/>
            </a:blip>
            <a:srcRect b="18619" l="0" r="0" t="5839"/>
            <a:stretch/>
          </p:blipFill>
          <p:spPr>
            <a:xfrm>
              <a:off x="2124369" y="2691649"/>
              <a:ext cx="3179151" cy="1595219"/>
            </a:xfrm>
            <a:prstGeom prst="rect">
              <a:avLst/>
            </a:prstGeom>
            <a:noFill/>
            <a:ln>
              <a:noFill/>
            </a:ln>
          </p:spPr>
        </p:pic>
        <p:pic>
          <p:nvPicPr>
            <p:cNvPr id="184" name="Google Shape;184;p4"/>
            <p:cNvPicPr preferRelativeResize="0"/>
            <p:nvPr/>
          </p:nvPicPr>
          <p:blipFill rotWithShape="1">
            <a:blip r:embed="rId7">
              <a:alphaModFix/>
            </a:blip>
            <a:srcRect b="0" l="28737" r="3906" t="0"/>
            <a:stretch/>
          </p:blipFill>
          <p:spPr>
            <a:xfrm>
              <a:off x="8738910" y="1086159"/>
              <a:ext cx="1562715" cy="1557749"/>
            </a:xfrm>
            <a:prstGeom prst="rect">
              <a:avLst/>
            </a:prstGeom>
            <a:noFill/>
            <a:ln>
              <a:noFill/>
            </a:ln>
          </p:spPr>
        </p:pic>
        <p:sp>
          <p:nvSpPr>
            <p:cNvPr id="185" name="Google Shape;185;p4"/>
            <p:cNvSpPr txBox="1"/>
            <p:nvPr/>
          </p:nvSpPr>
          <p:spPr>
            <a:xfrm>
              <a:off x="4943849" y="3146750"/>
              <a:ext cx="245335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FFFF"/>
                  </a:solidFill>
                  <a:latin typeface="Narkisim"/>
                  <a:ea typeface="Narkisim"/>
                  <a:cs typeface="Narkisim"/>
                  <a:sym typeface="Narkisim"/>
                </a:rPr>
                <a:t>Independent Faculty</a:t>
              </a:r>
              <a:endParaRPr/>
            </a:p>
          </p:txBody>
        </p:sp>
      </p:grpSp>
      <p:sp>
        <p:nvSpPr>
          <p:cNvPr id="186" name="Google Shape;186;p4"/>
          <p:cNvSpPr/>
          <p:nvPr/>
        </p:nvSpPr>
        <p:spPr>
          <a:xfrm>
            <a:off x="8738910" y="235864"/>
            <a:ext cx="2757765" cy="20605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4"/>
          <p:cNvSpPr/>
          <p:nvPr/>
        </p:nvSpPr>
        <p:spPr>
          <a:xfrm>
            <a:off x="190860" y="328612"/>
            <a:ext cx="6853645" cy="1118255"/>
          </a:xfrm>
          <a:prstGeom prst="rect">
            <a:avLst/>
          </a:prstGeom>
          <a:noFill/>
          <a:ln>
            <a:noFill/>
          </a:ln>
        </p:spPr>
        <p:txBody>
          <a:bodyPr anchorCtr="0" anchor="t" bIns="45700" lIns="91425" spcFirstLastPara="1" rIns="91425" wrap="square" tIns="45700">
            <a:spAutoFit/>
          </a:bodyPr>
          <a:lstStyle/>
          <a:p>
            <a:pPr indent="0" lvl="0" marL="0" marR="0" rtl="0" algn="l">
              <a:lnSpc>
                <a:spcPct val="142857"/>
              </a:lnSpc>
              <a:spcBef>
                <a:spcPts val="0"/>
              </a:spcBef>
              <a:spcAft>
                <a:spcPts val="0"/>
              </a:spcAft>
              <a:buNone/>
            </a:pPr>
            <a:r>
              <a:rPr b="1" lang="en-US" sz="2800">
                <a:solidFill>
                  <a:schemeClr val="dk1"/>
                </a:solidFill>
                <a:latin typeface="Narkisim"/>
                <a:ea typeface="Narkisim"/>
                <a:cs typeface="Narkisim"/>
                <a:sym typeface="Narkisim"/>
              </a:rPr>
              <a:t>The Robert H. Smith Faculty of Agriculture, Food and Environment</a:t>
            </a:r>
            <a:endParaRPr b="1" sz="2800">
              <a:solidFill>
                <a:schemeClr val="dk1"/>
              </a:solidFill>
              <a:latin typeface="Narkisim"/>
              <a:ea typeface="Narkisim"/>
              <a:cs typeface="Narkisim"/>
              <a:sym typeface="Narkisi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5"/>
          <p:cNvSpPr/>
          <p:nvPr/>
        </p:nvSpPr>
        <p:spPr>
          <a:xfrm>
            <a:off x="2351584" y="1123836"/>
            <a:ext cx="7344816" cy="578882"/>
          </a:xfrm>
          <a:prstGeom prst="roundRect">
            <a:avLst>
              <a:gd fmla="val 16667" name="adj"/>
            </a:avLst>
          </a:prstGeom>
          <a:solidFill>
            <a:srgbClr val="548135"/>
          </a:solid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FF"/>
              </a:buClr>
              <a:buSzPts val="2800"/>
              <a:buFont typeface="Noto Sans Symbols"/>
              <a:buNone/>
            </a:pPr>
            <a:r>
              <a:rPr b="1" lang="en-US" sz="2800">
                <a:solidFill>
                  <a:srgbClr val="FFFFFF"/>
                </a:solidFill>
                <a:latin typeface="Narkisim"/>
                <a:ea typeface="Narkisim"/>
                <a:cs typeface="Narkisim"/>
                <a:sym typeface="Narkisim"/>
              </a:rPr>
              <a:t>The Faculty by Numbers</a:t>
            </a:r>
            <a:endParaRPr b="1" sz="1600">
              <a:solidFill>
                <a:srgbClr val="FFFFFF"/>
              </a:solidFill>
              <a:latin typeface="Narkisim"/>
              <a:ea typeface="Narkisim"/>
              <a:cs typeface="Narkisim"/>
              <a:sym typeface="Narkisim"/>
            </a:endParaRPr>
          </a:p>
        </p:txBody>
      </p:sp>
      <p:grpSp>
        <p:nvGrpSpPr>
          <p:cNvPr id="194" name="Google Shape;194;p5"/>
          <p:cNvGrpSpPr/>
          <p:nvPr/>
        </p:nvGrpSpPr>
        <p:grpSpPr>
          <a:xfrm>
            <a:off x="2574896" y="1948172"/>
            <a:ext cx="6941009" cy="2614613"/>
            <a:chOff x="2574896" y="2755186"/>
            <a:chExt cx="6941009" cy="2614613"/>
          </a:xfrm>
        </p:grpSpPr>
        <p:sp>
          <p:nvSpPr>
            <p:cNvPr id="195" name="Google Shape;195;p5"/>
            <p:cNvSpPr/>
            <p:nvPr/>
          </p:nvSpPr>
          <p:spPr>
            <a:xfrm>
              <a:off x="4199467" y="2772596"/>
              <a:ext cx="1636467" cy="1253739"/>
            </a:xfrm>
            <a:prstGeom prst="roundRect">
              <a:avLst>
                <a:gd fmla="val 16667" name="adj"/>
              </a:avLst>
            </a:prstGeom>
            <a:solidFill>
              <a:srgbClr val="00206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~2400 Students</a:t>
              </a:r>
              <a:endParaRPr/>
            </a:p>
          </p:txBody>
        </p:sp>
        <p:sp>
          <p:nvSpPr>
            <p:cNvPr id="196" name="Google Shape;196;p5"/>
            <p:cNvSpPr/>
            <p:nvPr/>
          </p:nvSpPr>
          <p:spPr>
            <a:xfrm>
              <a:off x="5971822" y="2763960"/>
              <a:ext cx="1772356" cy="1263528"/>
            </a:xfrm>
            <a:prstGeom prst="roundRect">
              <a:avLst>
                <a:gd fmla="val 16667" name="adj"/>
              </a:avLst>
            </a:prstGeom>
            <a:solidFill>
              <a:srgbClr val="00206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~500</a:t>
              </a:r>
              <a:endParaRPr b="1" sz="2400">
                <a:solidFill>
                  <a:schemeClr val="lt1"/>
                </a:solidFill>
                <a:latin typeface="Narkisim"/>
                <a:ea typeface="Narkisim"/>
                <a:cs typeface="Narkisim"/>
                <a:sym typeface="Narkisim"/>
              </a:endParaRPr>
            </a:p>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Annual Courses</a:t>
              </a:r>
              <a:endParaRPr/>
            </a:p>
          </p:txBody>
        </p:sp>
        <p:sp>
          <p:nvSpPr>
            <p:cNvPr id="197" name="Google Shape;197;p5"/>
            <p:cNvSpPr/>
            <p:nvPr/>
          </p:nvSpPr>
          <p:spPr>
            <a:xfrm>
              <a:off x="7857067" y="2766474"/>
              <a:ext cx="1638200" cy="1261013"/>
            </a:xfrm>
            <a:prstGeom prst="roundRect">
              <a:avLst>
                <a:gd fmla="val 16667" name="adj"/>
              </a:avLst>
            </a:prstGeom>
            <a:solidFill>
              <a:srgbClr val="00206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&gt;20</a:t>
              </a:r>
              <a:endParaRPr b="1" sz="2400">
                <a:solidFill>
                  <a:schemeClr val="lt1"/>
                </a:solidFill>
                <a:latin typeface="Narkisim"/>
                <a:ea typeface="Narkisim"/>
                <a:cs typeface="Narkisim"/>
                <a:sym typeface="Narkisim"/>
              </a:endParaRPr>
            </a:p>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Study Programs</a:t>
              </a:r>
              <a:endParaRPr/>
            </a:p>
          </p:txBody>
        </p:sp>
        <p:sp>
          <p:nvSpPr>
            <p:cNvPr id="198" name="Google Shape;198;p5"/>
            <p:cNvSpPr/>
            <p:nvPr/>
          </p:nvSpPr>
          <p:spPr>
            <a:xfrm>
              <a:off x="2574896" y="4155831"/>
              <a:ext cx="2232248" cy="1213968"/>
            </a:xfrm>
            <a:prstGeom prst="roundRect">
              <a:avLst>
                <a:gd fmla="val 16667" name="adj"/>
              </a:avLst>
            </a:prstGeom>
            <a:solidFill>
              <a:srgbClr val="00206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~1500</a:t>
              </a:r>
              <a:endParaRPr b="1" sz="2400">
                <a:solidFill>
                  <a:schemeClr val="lt1"/>
                </a:solidFill>
                <a:latin typeface="Narkisim"/>
                <a:ea typeface="Narkisim"/>
                <a:cs typeface="Narkisim"/>
                <a:sym typeface="Narkisim"/>
              </a:endParaRPr>
            </a:p>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B.Sc.</a:t>
              </a:r>
              <a:endParaRPr/>
            </a:p>
          </p:txBody>
        </p:sp>
        <p:sp>
          <p:nvSpPr>
            <p:cNvPr id="199" name="Google Shape;199;p5"/>
            <p:cNvSpPr/>
            <p:nvPr/>
          </p:nvSpPr>
          <p:spPr>
            <a:xfrm>
              <a:off x="4969520" y="4146339"/>
              <a:ext cx="1368152" cy="1223460"/>
            </a:xfrm>
            <a:prstGeom prst="roundRect">
              <a:avLst>
                <a:gd fmla="val 16667" name="adj"/>
              </a:avLst>
            </a:prstGeom>
            <a:solidFill>
              <a:srgbClr val="00206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~300</a:t>
              </a:r>
              <a:endParaRPr b="1" sz="2400">
                <a:solidFill>
                  <a:schemeClr val="lt1"/>
                </a:solidFill>
                <a:latin typeface="Narkisim"/>
                <a:ea typeface="Narkisim"/>
                <a:cs typeface="Narkisim"/>
                <a:sym typeface="Narkisim"/>
              </a:endParaRPr>
            </a:p>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M.Sc.</a:t>
              </a:r>
              <a:endParaRPr/>
            </a:p>
          </p:txBody>
        </p:sp>
        <p:sp>
          <p:nvSpPr>
            <p:cNvPr id="200" name="Google Shape;200;p5"/>
            <p:cNvSpPr/>
            <p:nvPr/>
          </p:nvSpPr>
          <p:spPr>
            <a:xfrm>
              <a:off x="6453201" y="4146339"/>
              <a:ext cx="1465312" cy="1223460"/>
            </a:xfrm>
            <a:prstGeom prst="roundRect">
              <a:avLst>
                <a:gd fmla="val 16667" name="adj"/>
              </a:avLst>
            </a:prstGeom>
            <a:solidFill>
              <a:srgbClr val="00206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~300</a:t>
              </a:r>
              <a:endParaRPr b="1" sz="2400">
                <a:solidFill>
                  <a:schemeClr val="lt1"/>
                </a:solidFill>
                <a:latin typeface="Narkisim"/>
                <a:ea typeface="Narkisim"/>
                <a:cs typeface="Narkisim"/>
                <a:sym typeface="Narkisim"/>
              </a:endParaRPr>
            </a:p>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Ph.D.</a:t>
              </a:r>
              <a:endParaRPr/>
            </a:p>
          </p:txBody>
        </p:sp>
        <p:sp>
          <p:nvSpPr>
            <p:cNvPr id="201" name="Google Shape;201;p5"/>
            <p:cNvSpPr/>
            <p:nvPr/>
          </p:nvSpPr>
          <p:spPr>
            <a:xfrm>
              <a:off x="2616676" y="2755186"/>
              <a:ext cx="1520103" cy="1272302"/>
            </a:xfrm>
            <a:prstGeom prst="roundRect">
              <a:avLst>
                <a:gd fmla="val 16667" name="adj"/>
              </a:avLst>
            </a:prstGeom>
            <a:solidFill>
              <a:srgbClr val="00206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~100</a:t>
              </a:r>
              <a:endParaRPr/>
            </a:p>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Faculty Members</a:t>
              </a:r>
              <a:endParaRPr b="1" sz="2400">
                <a:solidFill>
                  <a:schemeClr val="lt1"/>
                </a:solidFill>
                <a:latin typeface="Narkisim"/>
                <a:ea typeface="Narkisim"/>
                <a:cs typeface="Narkisim"/>
                <a:sym typeface="Narkisim"/>
              </a:endParaRPr>
            </a:p>
          </p:txBody>
        </p:sp>
        <p:sp>
          <p:nvSpPr>
            <p:cNvPr id="202" name="Google Shape;202;p5"/>
            <p:cNvSpPr/>
            <p:nvPr/>
          </p:nvSpPr>
          <p:spPr>
            <a:xfrm>
              <a:off x="8050593" y="4140693"/>
              <a:ext cx="1465312" cy="1223460"/>
            </a:xfrm>
            <a:prstGeom prst="roundRect">
              <a:avLst>
                <a:gd fmla="val 16667" name="adj"/>
              </a:avLst>
            </a:prstGeom>
            <a:solidFill>
              <a:srgbClr val="00206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~300</a:t>
              </a:r>
              <a:endParaRPr b="1" sz="2400">
                <a:solidFill>
                  <a:schemeClr val="lt1"/>
                </a:solidFill>
                <a:latin typeface="Narkisim"/>
                <a:ea typeface="Narkisim"/>
                <a:cs typeface="Narkisim"/>
                <a:sym typeface="Narkisim"/>
              </a:endParaRPr>
            </a:p>
            <a:p>
              <a:pPr indent="0" lvl="0" marL="0" marR="0" rtl="0" algn="ctr">
                <a:spcBef>
                  <a:spcPts val="0"/>
                </a:spcBef>
                <a:spcAft>
                  <a:spcPts val="0"/>
                </a:spcAft>
                <a:buNone/>
              </a:pPr>
              <a:r>
                <a:rPr b="1" lang="en-US" sz="2400">
                  <a:solidFill>
                    <a:schemeClr val="lt1"/>
                  </a:solidFill>
                  <a:latin typeface="Narkisim"/>
                  <a:ea typeface="Narkisim"/>
                  <a:cs typeface="Narkisim"/>
                  <a:sym typeface="Narkisim"/>
                </a:rPr>
                <a:t>DVM</a:t>
              </a:r>
              <a:endParaRPr/>
            </a:p>
          </p:txBody>
        </p:sp>
      </p:grpSp>
      <p:sp>
        <p:nvSpPr>
          <p:cNvPr id="203" name="Google Shape;203;p5"/>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תוצאת תמונה עבור the robert h. smith faculty of agriculture food and environment" id="204" name="Google Shape;204;p5"/>
          <p:cNvPicPr preferRelativeResize="0"/>
          <p:nvPr/>
        </p:nvPicPr>
        <p:blipFill rotWithShape="1">
          <a:blip r:embed="rId3">
            <a:alphaModFix/>
          </a:blip>
          <a:srcRect b="0" l="0" r="0" t="0"/>
          <a:stretch/>
        </p:blipFill>
        <p:spPr>
          <a:xfrm>
            <a:off x="0" y="4941696"/>
            <a:ext cx="3474647" cy="1957385"/>
          </a:xfrm>
          <a:prstGeom prst="rect">
            <a:avLst/>
          </a:prstGeom>
          <a:noFill/>
          <a:ln>
            <a:noFill/>
          </a:ln>
        </p:spPr>
      </p:pic>
      <p:pic>
        <p:nvPicPr>
          <p:cNvPr descr="תוצאת תמונה עבור the robert h. smith faculty of agriculture food and environment" id="205" name="Google Shape;205;p5"/>
          <p:cNvPicPr preferRelativeResize="0"/>
          <p:nvPr/>
        </p:nvPicPr>
        <p:blipFill rotWithShape="1">
          <a:blip r:embed="rId4">
            <a:alphaModFix/>
          </a:blip>
          <a:srcRect b="0" l="0" r="0" t="0"/>
          <a:stretch/>
        </p:blipFill>
        <p:spPr>
          <a:xfrm>
            <a:off x="2731681" y="4940543"/>
            <a:ext cx="3488646" cy="1958538"/>
          </a:xfrm>
          <a:prstGeom prst="rect">
            <a:avLst/>
          </a:prstGeom>
          <a:noFill/>
          <a:ln>
            <a:noFill/>
          </a:ln>
        </p:spPr>
      </p:pic>
      <p:pic>
        <p:nvPicPr>
          <p:cNvPr descr="תוצאת תמונה עבור the robert h. smith faculty of agriculture food and environment" id="206" name="Google Shape;206;p5"/>
          <p:cNvPicPr preferRelativeResize="0"/>
          <p:nvPr/>
        </p:nvPicPr>
        <p:blipFill rotWithShape="1">
          <a:blip r:embed="rId5">
            <a:alphaModFix/>
          </a:blip>
          <a:srcRect b="0" l="0" r="0" t="0"/>
          <a:stretch/>
        </p:blipFill>
        <p:spPr>
          <a:xfrm>
            <a:off x="8766471" y="4934896"/>
            <a:ext cx="3425529" cy="1923104"/>
          </a:xfrm>
          <a:prstGeom prst="rect">
            <a:avLst/>
          </a:prstGeom>
          <a:noFill/>
          <a:ln>
            <a:noFill/>
          </a:ln>
        </p:spPr>
      </p:pic>
      <p:pic>
        <p:nvPicPr>
          <p:cNvPr descr="תוצאת תמונה עבור the robert h. smith faculty of agriculture food and environment" id="207" name="Google Shape;207;p5"/>
          <p:cNvPicPr preferRelativeResize="0"/>
          <p:nvPr/>
        </p:nvPicPr>
        <p:blipFill rotWithShape="1">
          <a:blip r:embed="rId6">
            <a:alphaModFix/>
          </a:blip>
          <a:srcRect b="0" l="0" r="0" t="0"/>
          <a:stretch/>
        </p:blipFill>
        <p:spPr>
          <a:xfrm>
            <a:off x="6220326" y="4934896"/>
            <a:ext cx="2593794" cy="19453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6"/>
          <p:cNvSpPr/>
          <p:nvPr/>
        </p:nvSpPr>
        <p:spPr>
          <a:xfrm>
            <a:off x="937438" y="1827017"/>
            <a:ext cx="7300078" cy="1077218"/>
          </a:xfrm>
          <a:prstGeom prst="rect">
            <a:avLst/>
          </a:prstGeom>
          <a:noFill/>
          <a:ln cap="flat" cmpd="sng" w="7620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C00000"/>
                </a:solidFill>
                <a:latin typeface="Narkisim"/>
                <a:ea typeface="Narkisim"/>
                <a:cs typeface="Narkisim"/>
                <a:sym typeface="Narkisim"/>
              </a:rPr>
              <a:t>The only academic institute in Israel to offer a degree in </a:t>
            </a:r>
            <a:r>
              <a:rPr b="1" lang="en-US" sz="3200" u="sng">
                <a:solidFill>
                  <a:srgbClr val="C00000"/>
                </a:solidFill>
                <a:latin typeface="Narkisim"/>
                <a:ea typeface="Narkisim"/>
                <a:cs typeface="Narkisim"/>
                <a:sym typeface="Narkisim"/>
              </a:rPr>
              <a:t>Agricultural Sciences </a:t>
            </a:r>
            <a:endParaRPr/>
          </a:p>
        </p:txBody>
      </p:sp>
      <p:sp>
        <p:nvSpPr>
          <p:cNvPr id="214" name="Google Shape;214;p6"/>
          <p:cNvSpPr/>
          <p:nvPr/>
        </p:nvSpPr>
        <p:spPr>
          <a:xfrm>
            <a:off x="748036" y="4773780"/>
            <a:ext cx="7678883" cy="1077218"/>
          </a:xfrm>
          <a:prstGeom prst="rect">
            <a:avLst/>
          </a:prstGeom>
          <a:noFill/>
          <a:ln cap="flat" cmpd="sng" w="7620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C00000"/>
                </a:solidFill>
                <a:latin typeface="Narkisim"/>
                <a:ea typeface="Narkisim"/>
                <a:cs typeface="Narkisim"/>
                <a:sym typeface="Narkisim"/>
              </a:rPr>
              <a:t>The most recognized institute in Israel to offer a degree in </a:t>
            </a:r>
            <a:r>
              <a:rPr b="1" lang="en-US" sz="3200" u="sng">
                <a:solidFill>
                  <a:srgbClr val="C00000"/>
                </a:solidFill>
                <a:latin typeface="Narkisim"/>
                <a:ea typeface="Narkisim"/>
                <a:cs typeface="Narkisim"/>
                <a:sym typeface="Narkisim"/>
              </a:rPr>
              <a:t>Nutritional Sciences</a:t>
            </a:r>
            <a:endParaRPr/>
          </a:p>
        </p:txBody>
      </p:sp>
      <p:sp>
        <p:nvSpPr>
          <p:cNvPr id="215" name="Google Shape;215;p6"/>
          <p:cNvSpPr/>
          <p:nvPr/>
        </p:nvSpPr>
        <p:spPr>
          <a:xfrm>
            <a:off x="937438" y="3329613"/>
            <a:ext cx="7300078" cy="1077218"/>
          </a:xfrm>
          <a:prstGeom prst="rect">
            <a:avLst/>
          </a:prstGeom>
          <a:noFill/>
          <a:ln cap="flat" cmpd="sng" w="76200">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C00000"/>
                </a:solidFill>
                <a:latin typeface="Narkisim"/>
                <a:ea typeface="Narkisim"/>
                <a:cs typeface="Narkisim"/>
                <a:sym typeface="Narkisim"/>
              </a:rPr>
              <a:t>The only academic institute in Israel to offer a degree in </a:t>
            </a:r>
            <a:r>
              <a:rPr b="1" lang="en-US" sz="3200" u="sng">
                <a:solidFill>
                  <a:srgbClr val="C00000"/>
                </a:solidFill>
                <a:latin typeface="Narkisim"/>
                <a:ea typeface="Narkisim"/>
                <a:cs typeface="Narkisim"/>
                <a:sym typeface="Narkisim"/>
              </a:rPr>
              <a:t>Veterinary Medicine</a:t>
            </a:r>
            <a:endParaRPr/>
          </a:p>
        </p:txBody>
      </p:sp>
      <p:grpSp>
        <p:nvGrpSpPr>
          <p:cNvPr id="216" name="Google Shape;216;p6"/>
          <p:cNvGrpSpPr/>
          <p:nvPr/>
        </p:nvGrpSpPr>
        <p:grpSpPr>
          <a:xfrm>
            <a:off x="11080688" y="6022731"/>
            <a:ext cx="831233" cy="747346"/>
            <a:chOff x="8230853" y="5996354"/>
            <a:chExt cx="958363" cy="861646"/>
          </a:xfrm>
        </p:grpSpPr>
        <p:sp>
          <p:nvSpPr>
            <p:cNvPr id="217" name="Google Shape;217;p6"/>
            <p:cNvSpPr/>
            <p:nvPr/>
          </p:nvSpPr>
          <p:spPr>
            <a:xfrm>
              <a:off x="8230853" y="5996354"/>
              <a:ext cx="958363" cy="861646"/>
            </a:xfrm>
            <a:prstGeom prst="rect">
              <a:avLst/>
            </a:prstGeom>
            <a:solidFill>
              <a:schemeClr val="lt1"/>
            </a:solidFill>
            <a:ln>
              <a:noFill/>
            </a:ln>
            <a:effectLst>
              <a:outerShdw rotWithShape="0">
                <a:srgbClr val="000000">
                  <a:alpha val="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8" name="Google Shape;218;p6"/>
            <p:cNvPicPr preferRelativeResize="0"/>
            <p:nvPr/>
          </p:nvPicPr>
          <p:blipFill rotWithShape="1">
            <a:blip r:embed="rId3">
              <a:alphaModFix/>
            </a:blip>
            <a:srcRect b="33016" l="18060" r="17894" t="9401"/>
            <a:stretch/>
          </p:blipFill>
          <p:spPr>
            <a:xfrm>
              <a:off x="8230853" y="5996354"/>
              <a:ext cx="958363" cy="861646"/>
            </a:xfrm>
            <a:prstGeom prst="rect">
              <a:avLst/>
            </a:prstGeom>
            <a:noFill/>
            <a:ln>
              <a:noFill/>
            </a:ln>
          </p:spPr>
        </p:pic>
      </p:grpSp>
      <p:sp>
        <p:nvSpPr>
          <p:cNvPr id="219" name="Google Shape;219;p6"/>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תוצאת תמונה עבור the robert h. smith faculty of agriculture food and environment" id="220" name="Google Shape;220;p6"/>
          <p:cNvPicPr preferRelativeResize="0"/>
          <p:nvPr/>
        </p:nvPicPr>
        <p:blipFill rotWithShape="1">
          <a:blip r:embed="rId4">
            <a:alphaModFix/>
          </a:blip>
          <a:srcRect b="0" l="0" r="0" t="0"/>
          <a:stretch/>
        </p:blipFill>
        <p:spPr>
          <a:xfrm>
            <a:off x="8782051" y="1552893"/>
            <a:ext cx="2856058" cy="2142043"/>
          </a:xfrm>
          <a:prstGeom prst="rect">
            <a:avLst/>
          </a:prstGeom>
          <a:noFill/>
          <a:ln>
            <a:noFill/>
          </a:ln>
        </p:spPr>
      </p:pic>
      <p:pic>
        <p:nvPicPr>
          <p:cNvPr descr="תוצאת תמונה עבור the robert h. smith faculty of agriculture food and environment" id="221" name="Google Shape;221;p6"/>
          <p:cNvPicPr preferRelativeResize="0"/>
          <p:nvPr/>
        </p:nvPicPr>
        <p:blipFill rotWithShape="1">
          <a:blip r:embed="rId5">
            <a:alphaModFix/>
          </a:blip>
          <a:srcRect b="0" l="0" r="0" t="0"/>
          <a:stretch/>
        </p:blipFill>
        <p:spPr>
          <a:xfrm>
            <a:off x="8782051" y="3850804"/>
            <a:ext cx="2856058" cy="2142043"/>
          </a:xfrm>
          <a:prstGeom prst="rect">
            <a:avLst/>
          </a:prstGeom>
          <a:noFill/>
          <a:ln>
            <a:noFill/>
          </a:ln>
        </p:spPr>
      </p:pic>
      <p:sp>
        <p:nvSpPr>
          <p:cNvPr id="222" name="Google Shape;222;p6"/>
          <p:cNvSpPr/>
          <p:nvPr/>
        </p:nvSpPr>
        <p:spPr>
          <a:xfrm>
            <a:off x="190860" y="328612"/>
            <a:ext cx="6943365" cy="1118255"/>
          </a:xfrm>
          <a:prstGeom prst="rect">
            <a:avLst/>
          </a:prstGeom>
          <a:noFill/>
          <a:ln>
            <a:noFill/>
          </a:ln>
        </p:spPr>
        <p:txBody>
          <a:bodyPr anchorCtr="0" anchor="t" bIns="45700" lIns="91425" spcFirstLastPara="1" rIns="91425" wrap="square" tIns="45700">
            <a:spAutoFit/>
          </a:bodyPr>
          <a:lstStyle/>
          <a:p>
            <a:pPr indent="0" lvl="0" marL="0" marR="0" rtl="0" algn="l">
              <a:lnSpc>
                <a:spcPct val="142857"/>
              </a:lnSpc>
              <a:spcBef>
                <a:spcPts val="0"/>
              </a:spcBef>
              <a:spcAft>
                <a:spcPts val="0"/>
              </a:spcAft>
              <a:buNone/>
            </a:pPr>
            <a:r>
              <a:rPr b="1" lang="en-US" sz="2800">
                <a:solidFill>
                  <a:schemeClr val="dk1"/>
                </a:solidFill>
                <a:latin typeface="Narkisim"/>
                <a:ea typeface="Narkisim"/>
                <a:cs typeface="Narkisim"/>
                <a:sym typeface="Narkisim"/>
              </a:rPr>
              <a:t>The Robert H. Smith Faculty of Agriculture, Food and Environment</a:t>
            </a:r>
            <a:endParaRPr b="1" sz="2800">
              <a:solidFill>
                <a:schemeClr val="dk1"/>
              </a:solidFill>
              <a:latin typeface="Narkisim"/>
              <a:ea typeface="Narkisim"/>
              <a:cs typeface="Narkisim"/>
              <a:sym typeface="Narkisi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7"/>
          <p:cNvSpPr txBox="1"/>
          <p:nvPr>
            <p:ph idx="4294967295" type="ctrTitle"/>
          </p:nvPr>
        </p:nvSpPr>
        <p:spPr>
          <a:xfrm>
            <a:off x="4495800" y="1828800"/>
            <a:ext cx="6172200" cy="1893888"/>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700"/>
              <a:buFont typeface="Times New Roman"/>
              <a:buNone/>
            </a:pPr>
            <a:r>
              <a:rPr b="0" i="0" lang="en-US" sz="2700" u="none" cap="none" strike="noStrike">
                <a:solidFill>
                  <a:schemeClr val="dk1"/>
                </a:solidFill>
                <a:latin typeface="Times New Roman"/>
                <a:ea typeface="Times New Roman"/>
                <a:cs typeface="Times New Roman"/>
                <a:sym typeface="Times New Roman"/>
              </a:rPr>
              <a:t> </a:t>
            </a:r>
            <a:br>
              <a:rPr b="0" i="0" lang="en-US" sz="3600" u="none" cap="none" strike="noStrike">
                <a:solidFill>
                  <a:schemeClr val="dk1"/>
                </a:solidFill>
                <a:latin typeface="Times New Roman"/>
                <a:ea typeface="Times New Roman"/>
                <a:cs typeface="Times New Roman"/>
                <a:sym typeface="Times New Roman"/>
              </a:rPr>
            </a:br>
            <a:br>
              <a:rPr b="0" i="0" lang="en-US" sz="3600" u="none" cap="none" strike="noStrike">
                <a:solidFill>
                  <a:srgbClr val="00CC00"/>
                </a:solidFill>
                <a:latin typeface="Times New Roman"/>
                <a:ea typeface="Times New Roman"/>
                <a:cs typeface="Times New Roman"/>
                <a:sym typeface="Times New Roman"/>
              </a:rPr>
            </a:br>
            <a:endParaRPr b="0" i="0" sz="2700" u="none" cap="none" strike="noStrike">
              <a:solidFill>
                <a:schemeClr val="dk1"/>
              </a:solidFill>
              <a:latin typeface="Calibri"/>
              <a:ea typeface="Calibri"/>
              <a:cs typeface="Calibri"/>
              <a:sym typeface="Calibri"/>
            </a:endParaRPr>
          </a:p>
        </p:txBody>
      </p:sp>
      <p:sp>
        <p:nvSpPr>
          <p:cNvPr id="229" name="Google Shape;229;p7"/>
          <p:cNvSpPr txBox="1"/>
          <p:nvPr/>
        </p:nvSpPr>
        <p:spPr>
          <a:xfrm>
            <a:off x="4899700" y="5638800"/>
            <a:ext cx="6172200" cy="13716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t/>
            </a:r>
            <a:endParaRPr b="1" sz="1800">
              <a:solidFill>
                <a:srgbClr val="1F497D"/>
              </a:solidFill>
              <a:latin typeface="Century Schoolbook"/>
              <a:ea typeface="Century Schoolbook"/>
              <a:cs typeface="Century Schoolbook"/>
              <a:sym typeface="Century Schoolbook"/>
            </a:endParaRPr>
          </a:p>
        </p:txBody>
      </p:sp>
      <p:sp>
        <p:nvSpPr>
          <p:cNvPr id="230" name="Google Shape;230;p7"/>
          <p:cNvSpPr txBox="1"/>
          <p:nvPr/>
        </p:nvSpPr>
        <p:spPr>
          <a:xfrm>
            <a:off x="381600" y="372613"/>
            <a:ext cx="4408961"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548135"/>
                </a:solidFill>
                <a:latin typeface="Narkisim"/>
                <a:ea typeface="Narkisim"/>
                <a:cs typeface="Narkisim"/>
                <a:sym typeface="Narkisim"/>
              </a:rPr>
              <a:t>OUR VISION  </a:t>
            </a:r>
            <a:endParaRPr/>
          </a:p>
        </p:txBody>
      </p:sp>
      <p:pic>
        <p:nvPicPr>
          <p:cNvPr descr="×ª××¦××ª ×ª××× × ×¢×××¨ âªchallenges of agricultureâ¬â" id="231" name="Google Shape;231;p7"/>
          <p:cNvPicPr preferRelativeResize="0"/>
          <p:nvPr/>
        </p:nvPicPr>
        <p:blipFill rotWithShape="1">
          <a:blip r:embed="rId3">
            <a:alphaModFix/>
          </a:blip>
          <a:srcRect b="0" l="0" r="0" t="0"/>
          <a:stretch/>
        </p:blipFill>
        <p:spPr>
          <a:xfrm>
            <a:off x="7783861" y="3278540"/>
            <a:ext cx="3896953" cy="2431596"/>
          </a:xfrm>
          <a:prstGeom prst="ellipse">
            <a:avLst/>
          </a:prstGeom>
          <a:noFill/>
          <a:ln>
            <a:noFill/>
          </a:ln>
        </p:spPr>
      </p:pic>
      <p:sp>
        <p:nvSpPr>
          <p:cNvPr id="232" name="Google Shape;232;p7"/>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3" name="Google Shape;233;p7"/>
          <p:cNvGrpSpPr/>
          <p:nvPr/>
        </p:nvGrpSpPr>
        <p:grpSpPr>
          <a:xfrm>
            <a:off x="2265272" y="1349695"/>
            <a:ext cx="7121525" cy="1385888"/>
            <a:chOff x="482187" y="1388138"/>
            <a:chExt cx="7122461" cy="1384995"/>
          </a:xfrm>
        </p:grpSpPr>
        <p:sp>
          <p:nvSpPr>
            <p:cNvPr id="234" name="Google Shape;234;p7"/>
            <p:cNvSpPr txBox="1"/>
            <p:nvPr/>
          </p:nvSpPr>
          <p:spPr>
            <a:xfrm>
              <a:off x="1539601" y="1388138"/>
              <a:ext cx="6065047" cy="1384995"/>
            </a:xfrm>
            <a:prstGeom prst="rect">
              <a:avLst/>
            </a:prstGeom>
            <a:solidFill>
              <a:srgbClr val="F2F2F2"/>
            </a:solid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00000"/>
                  </a:solidFill>
                  <a:latin typeface="Cambria"/>
                  <a:ea typeface="Cambria"/>
                  <a:cs typeface="Cambria"/>
                  <a:sym typeface="Cambria"/>
                </a:rPr>
                <a:t>Feeding future generations </a:t>
              </a:r>
              <a:r>
                <a:rPr lang="en-US" sz="2800">
                  <a:solidFill>
                    <a:schemeClr val="dk1"/>
                  </a:solidFill>
                  <a:latin typeface="Cambria"/>
                  <a:ea typeface="Cambria"/>
                  <a:cs typeface="Cambria"/>
                  <a:sym typeface="Cambria"/>
                </a:rPr>
                <a:t>through modern, knowledge-based </a:t>
              </a:r>
              <a:r>
                <a:rPr lang="en-US" sz="2800">
                  <a:solidFill>
                    <a:srgbClr val="C00000"/>
                  </a:solidFill>
                  <a:latin typeface="Cambria"/>
                  <a:ea typeface="Cambria"/>
                  <a:cs typeface="Cambria"/>
                  <a:sym typeface="Cambria"/>
                </a:rPr>
                <a:t>agriculture</a:t>
              </a:r>
              <a:r>
                <a:rPr lang="en-US" sz="2800">
                  <a:solidFill>
                    <a:schemeClr val="dk1"/>
                  </a:solidFill>
                  <a:latin typeface="Cambria"/>
                  <a:ea typeface="Cambria"/>
                  <a:cs typeface="Cambria"/>
                  <a:sym typeface="Cambria"/>
                </a:rPr>
                <a:t>, while preserving the </a:t>
              </a:r>
              <a:r>
                <a:rPr lang="en-US" sz="2800">
                  <a:solidFill>
                    <a:srgbClr val="C00000"/>
                  </a:solidFill>
                  <a:latin typeface="Cambria"/>
                  <a:ea typeface="Cambria"/>
                  <a:cs typeface="Cambria"/>
                  <a:sym typeface="Cambria"/>
                </a:rPr>
                <a:t>environment</a:t>
              </a:r>
              <a:endParaRPr sz="2800">
                <a:solidFill>
                  <a:srgbClr val="C00000"/>
                </a:solidFill>
                <a:latin typeface="Cambria"/>
                <a:ea typeface="Cambria"/>
                <a:cs typeface="Cambria"/>
                <a:sym typeface="Cambria"/>
              </a:endParaRPr>
            </a:p>
          </p:txBody>
        </p:sp>
        <p:pic>
          <p:nvPicPr>
            <p:cNvPr id="235" name="Google Shape;235;p7"/>
            <p:cNvPicPr preferRelativeResize="0"/>
            <p:nvPr/>
          </p:nvPicPr>
          <p:blipFill rotWithShape="1">
            <a:blip r:embed="rId4">
              <a:alphaModFix/>
            </a:blip>
            <a:srcRect b="33016" l="18060" r="17894" t="9401"/>
            <a:stretch/>
          </p:blipFill>
          <p:spPr>
            <a:xfrm>
              <a:off x="556934" y="1388138"/>
              <a:ext cx="830262" cy="746125"/>
            </a:xfrm>
            <a:prstGeom prst="rect">
              <a:avLst/>
            </a:prstGeom>
            <a:noFill/>
            <a:ln>
              <a:noFill/>
            </a:ln>
          </p:spPr>
        </p:pic>
        <p:sp>
          <p:nvSpPr>
            <p:cNvPr id="236" name="Google Shape;236;p7"/>
            <p:cNvSpPr txBox="1"/>
            <p:nvPr/>
          </p:nvSpPr>
          <p:spPr>
            <a:xfrm>
              <a:off x="482187" y="2080635"/>
              <a:ext cx="979755"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mbria"/>
                <a:buNone/>
              </a:pPr>
              <a:r>
                <a:rPr lang="en-US" sz="2800">
                  <a:solidFill>
                    <a:schemeClr val="dk1"/>
                  </a:solidFill>
                  <a:latin typeface="Cambria"/>
                  <a:ea typeface="Cambria"/>
                  <a:cs typeface="Cambria"/>
                  <a:sym typeface="Cambria"/>
                </a:rPr>
                <a:t>2006</a:t>
              </a:r>
              <a:endParaRPr sz="2800">
                <a:solidFill>
                  <a:schemeClr val="dk1"/>
                </a:solidFill>
                <a:latin typeface="Cambria"/>
                <a:ea typeface="Cambria"/>
                <a:cs typeface="Cambria"/>
                <a:sym typeface="Cambria"/>
              </a:endParaRPr>
            </a:p>
          </p:txBody>
        </p:sp>
      </p:grpSp>
      <p:grpSp>
        <p:nvGrpSpPr>
          <p:cNvPr id="237" name="Google Shape;237;p7"/>
          <p:cNvGrpSpPr/>
          <p:nvPr/>
        </p:nvGrpSpPr>
        <p:grpSpPr>
          <a:xfrm>
            <a:off x="1446572" y="3058166"/>
            <a:ext cx="5324475" cy="3540125"/>
            <a:chOff x="275056" y="2943646"/>
            <a:chExt cx="5324475" cy="3539001"/>
          </a:xfrm>
        </p:grpSpPr>
        <p:grpSp>
          <p:nvGrpSpPr>
            <p:cNvPr id="238" name="Google Shape;238;p7"/>
            <p:cNvGrpSpPr/>
            <p:nvPr/>
          </p:nvGrpSpPr>
          <p:grpSpPr>
            <a:xfrm>
              <a:off x="275056" y="2943646"/>
              <a:ext cx="3055938" cy="2054225"/>
              <a:chOff x="386937" y="3151782"/>
              <a:chExt cx="3055786" cy="2054100"/>
            </a:xfrm>
          </p:grpSpPr>
          <p:pic>
            <p:nvPicPr>
              <p:cNvPr descr="Sustainable Development Goals | Hilton Foundation" id="239" name="Google Shape;239;p7"/>
              <p:cNvPicPr preferRelativeResize="0"/>
              <p:nvPr/>
            </p:nvPicPr>
            <p:blipFill rotWithShape="1">
              <a:blip r:embed="rId5">
                <a:alphaModFix/>
              </a:blip>
              <a:srcRect b="0" l="0" r="0" t="0"/>
              <a:stretch/>
            </p:blipFill>
            <p:spPr>
              <a:xfrm>
                <a:off x="386937" y="3646427"/>
                <a:ext cx="3055786" cy="1559455"/>
              </a:xfrm>
              <a:prstGeom prst="rect">
                <a:avLst/>
              </a:prstGeom>
              <a:noFill/>
              <a:ln>
                <a:noFill/>
              </a:ln>
            </p:spPr>
          </p:pic>
          <p:sp>
            <p:nvSpPr>
              <p:cNvPr id="240" name="Google Shape;240;p7"/>
              <p:cNvSpPr txBox="1"/>
              <p:nvPr/>
            </p:nvSpPr>
            <p:spPr>
              <a:xfrm>
                <a:off x="615436" y="3151782"/>
                <a:ext cx="259878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800"/>
                  <a:buFont typeface="Cambria"/>
                  <a:buNone/>
                </a:pPr>
                <a:r>
                  <a:rPr lang="en-US" sz="2800">
                    <a:solidFill>
                      <a:schemeClr val="dk1"/>
                    </a:solidFill>
                    <a:latin typeface="Cambria"/>
                    <a:ea typeface="Cambria"/>
                    <a:cs typeface="Cambria"/>
                    <a:sym typeface="Cambria"/>
                  </a:rPr>
                  <a:t>UN SDGs - 2015</a:t>
                </a:r>
                <a:endParaRPr sz="2800">
                  <a:solidFill>
                    <a:schemeClr val="dk1"/>
                  </a:solidFill>
                  <a:latin typeface="Cambria"/>
                  <a:ea typeface="Cambria"/>
                  <a:cs typeface="Cambria"/>
                  <a:sym typeface="Cambria"/>
                </a:endParaRPr>
              </a:p>
            </p:txBody>
          </p:sp>
        </p:grpSp>
        <p:sp>
          <p:nvSpPr>
            <p:cNvPr id="241" name="Google Shape;241;p7"/>
            <p:cNvSpPr txBox="1"/>
            <p:nvPr/>
          </p:nvSpPr>
          <p:spPr>
            <a:xfrm>
              <a:off x="275056" y="5098787"/>
              <a:ext cx="5324475" cy="1383860"/>
            </a:xfrm>
            <a:prstGeom prst="rect">
              <a:avLst/>
            </a:prstGeom>
            <a:solidFill>
              <a:srgbClr val="F2F2F2"/>
            </a:solid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mbria"/>
                  <a:ea typeface="Cambria"/>
                  <a:cs typeface="Cambria"/>
                  <a:sym typeface="Cambria"/>
                </a:rPr>
                <a:t>End hunger, achieve </a:t>
              </a:r>
              <a:r>
                <a:rPr lang="en-US" sz="2800">
                  <a:solidFill>
                    <a:srgbClr val="C00000"/>
                  </a:solidFill>
                  <a:latin typeface="Cambria"/>
                  <a:ea typeface="Cambria"/>
                  <a:cs typeface="Cambria"/>
                  <a:sym typeface="Cambria"/>
                </a:rPr>
                <a:t>food</a:t>
              </a:r>
              <a:r>
                <a:rPr lang="en-US" sz="2800">
                  <a:solidFill>
                    <a:schemeClr val="dk1"/>
                  </a:solidFill>
                  <a:latin typeface="Cambria"/>
                  <a:ea typeface="Cambria"/>
                  <a:cs typeface="Cambria"/>
                  <a:sym typeface="Cambria"/>
                </a:rPr>
                <a:t> security and improved </a:t>
              </a:r>
              <a:r>
                <a:rPr lang="en-US" sz="2800">
                  <a:solidFill>
                    <a:srgbClr val="C00000"/>
                  </a:solidFill>
                  <a:latin typeface="Cambria"/>
                  <a:ea typeface="Cambria"/>
                  <a:cs typeface="Cambria"/>
                  <a:sym typeface="Cambria"/>
                </a:rPr>
                <a:t>nutrition</a:t>
              </a:r>
              <a:r>
                <a:rPr lang="en-US" sz="2800">
                  <a:solidFill>
                    <a:schemeClr val="dk1"/>
                  </a:solidFill>
                  <a:latin typeface="Cambria"/>
                  <a:ea typeface="Cambria"/>
                  <a:cs typeface="Cambria"/>
                  <a:sym typeface="Cambria"/>
                </a:rPr>
                <a:t>, and promote </a:t>
              </a:r>
              <a:r>
                <a:rPr lang="en-US" sz="2800">
                  <a:solidFill>
                    <a:srgbClr val="C00000"/>
                  </a:solidFill>
                  <a:latin typeface="Cambria"/>
                  <a:ea typeface="Cambria"/>
                  <a:cs typeface="Cambria"/>
                  <a:sym typeface="Cambria"/>
                </a:rPr>
                <a:t>sustainable agriculture</a:t>
              </a:r>
              <a:endParaRPr sz="2800">
                <a:solidFill>
                  <a:srgbClr val="C00000"/>
                </a:solidFill>
                <a:latin typeface="Cambria"/>
                <a:ea typeface="Cambria"/>
                <a:cs typeface="Cambria"/>
                <a:sym typeface="Cambria"/>
              </a:endParaRPr>
            </a:p>
          </p:txBody>
        </p:sp>
        <p:sp>
          <p:nvSpPr>
            <p:cNvPr id="242" name="Google Shape;242;p7"/>
            <p:cNvSpPr/>
            <p:nvPr/>
          </p:nvSpPr>
          <p:spPr>
            <a:xfrm>
              <a:off x="773531" y="3438789"/>
              <a:ext cx="514350" cy="525296"/>
            </a:xfrm>
            <a:prstGeom prst="rect">
              <a:avLst/>
            </a:prstGeom>
            <a:noFill/>
            <a:ln cap="flat" cmpd="sng" w="762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Calibri"/>
                <a:buNone/>
              </a:pPr>
              <a:r>
                <a:t/>
              </a:r>
              <a:endParaRPr sz="3200">
                <a:solidFill>
                  <a:schemeClr val="dk1"/>
                </a:solidFill>
                <a:latin typeface="Comic Sans MS"/>
                <a:ea typeface="Comic Sans MS"/>
                <a:cs typeface="Comic Sans MS"/>
                <a:sym typeface="Comic Sans MS"/>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500"/>
                                        <p:tgtEl>
                                          <p:spTgt spid="23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8"/>
          <p:cNvSpPr/>
          <p:nvPr/>
        </p:nvSpPr>
        <p:spPr>
          <a:xfrm>
            <a:off x="1872235" y="4455414"/>
            <a:ext cx="8485505" cy="0"/>
          </a:xfrm>
          <a:custGeom>
            <a:rect b="b" l="l" r="r" t="t"/>
            <a:pathLst>
              <a:path extrusionOk="0" h="120000" w="8485505">
                <a:moveTo>
                  <a:pt x="0" y="0"/>
                </a:moveTo>
                <a:lnTo>
                  <a:pt x="8485124" y="0"/>
                </a:lnTo>
              </a:path>
            </a:pathLst>
          </a:custGeom>
          <a:noFill/>
          <a:ln cap="flat" cmpd="sng" w="381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8"/>
          <p:cNvSpPr/>
          <p:nvPr/>
        </p:nvSpPr>
        <p:spPr>
          <a:xfrm>
            <a:off x="1872235" y="2777489"/>
            <a:ext cx="8485505" cy="0"/>
          </a:xfrm>
          <a:custGeom>
            <a:rect b="b" l="l" r="r" t="t"/>
            <a:pathLst>
              <a:path extrusionOk="0" h="120000" w="8485505">
                <a:moveTo>
                  <a:pt x="0" y="0"/>
                </a:moveTo>
                <a:lnTo>
                  <a:pt x="8485124" y="0"/>
                </a:lnTo>
              </a:path>
            </a:pathLst>
          </a:custGeom>
          <a:noFill/>
          <a:ln cap="flat" cmpd="sng" w="381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8"/>
          <p:cNvSpPr/>
          <p:nvPr/>
        </p:nvSpPr>
        <p:spPr>
          <a:xfrm>
            <a:off x="661208" y="1939364"/>
            <a:ext cx="6188964" cy="465429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8"/>
          <p:cNvSpPr txBox="1"/>
          <p:nvPr/>
        </p:nvSpPr>
        <p:spPr>
          <a:xfrm>
            <a:off x="379062" y="366846"/>
            <a:ext cx="485479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548135"/>
                </a:solidFill>
                <a:latin typeface="Narkisim"/>
                <a:ea typeface="Narkisim"/>
                <a:cs typeface="Narkisim"/>
                <a:sym typeface="Narkisim"/>
              </a:rPr>
              <a:t>OUR CHALLENGES  </a:t>
            </a:r>
            <a:endParaRPr/>
          </a:p>
        </p:txBody>
      </p:sp>
      <p:sp>
        <p:nvSpPr>
          <p:cNvPr id="251" name="Google Shape;251;p8"/>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2" name="Google Shape;252;p8"/>
          <p:cNvSpPr/>
          <p:nvPr/>
        </p:nvSpPr>
        <p:spPr>
          <a:xfrm>
            <a:off x="7772692" y="2803027"/>
            <a:ext cx="3324225" cy="2538412"/>
          </a:xfrm>
          <a:prstGeom prst="triangle">
            <a:avLst>
              <a:gd fmla="val 50000" name="adj"/>
            </a:avLst>
          </a:prstGeom>
          <a:solidFill>
            <a:srgbClr val="D8D8D8"/>
          </a:solid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Calibri"/>
              <a:buNone/>
            </a:pPr>
            <a:r>
              <a:t/>
            </a:r>
            <a:endParaRPr sz="3200">
              <a:solidFill>
                <a:schemeClr val="dk1"/>
              </a:solidFill>
              <a:latin typeface="Comic Sans MS"/>
              <a:ea typeface="Comic Sans MS"/>
              <a:cs typeface="Comic Sans MS"/>
              <a:sym typeface="Comic Sans MS"/>
            </a:endParaRPr>
          </a:p>
        </p:txBody>
      </p:sp>
      <p:sp>
        <p:nvSpPr>
          <p:cNvPr id="253" name="Google Shape;253;p8"/>
          <p:cNvSpPr txBox="1"/>
          <p:nvPr/>
        </p:nvSpPr>
        <p:spPr>
          <a:xfrm>
            <a:off x="8388598" y="4197136"/>
            <a:ext cx="1996830" cy="4478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Cambria"/>
              <a:buNone/>
            </a:pPr>
            <a:r>
              <a:rPr b="1" lang="en-US" sz="2400">
                <a:solidFill>
                  <a:schemeClr val="dk1"/>
                </a:solidFill>
                <a:latin typeface="Cambria"/>
                <a:ea typeface="Cambria"/>
                <a:cs typeface="Cambria"/>
                <a:sym typeface="Cambria"/>
              </a:rPr>
              <a:t>sustainability</a:t>
            </a:r>
            <a:endParaRPr b="1" sz="2400">
              <a:solidFill>
                <a:schemeClr val="dk1"/>
              </a:solidFill>
              <a:latin typeface="Cambria"/>
              <a:ea typeface="Cambria"/>
              <a:cs typeface="Cambria"/>
              <a:sym typeface="Cambria"/>
            </a:endParaRPr>
          </a:p>
        </p:txBody>
      </p:sp>
      <p:sp>
        <p:nvSpPr>
          <p:cNvPr id="254" name="Google Shape;254;p8"/>
          <p:cNvSpPr/>
          <p:nvPr/>
        </p:nvSpPr>
        <p:spPr>
          <a:xfrm>
            <a:off x="8637598" y="2347880"/>
            <a:ext cx="1594073" cy="1517007"/>
          </a:xfrm>
          <a:prstGeom prst="ellipse">
            <a:avLst/>
          </a:prstGeom>
          <a:solidFill>
            <a:srgbClr val="CCFF66"/>
          </a:solid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Comic Sans MS"/>
              <a:ea typeface="Comic Sans MS"/>
              <a:cs typeface="Comic Sans MS"/>
              <a:sym typeface="Comic Sans MS"/>
            </a:endParaRPr>
          </a:p>
        </p:txBody>
      </p:sp>
      <p:sp>
        <p:nvSpPr>
          <p:cNvPr id="255" name="Google Shape;255;p8"/>
          <p:cNvSpPr txBox="1"/>
          <p:nvPr/>
        </p:nvSpPr>
        <p:spPr>
          <a:xfrm>
            <a:off x="8778022" y="3183572"/>
            <a:ext cx="1290395" cy="358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mbria"/>
              <a:buNone/>
            </a:pPr>
            <a:r>
              <a:rPr b="1" lang="en-US" sz="1800">
                <a:solidFill>
                  <a:schemeClr val="dk1"/>
                </a:solidFill>
                <a:latin typeface="Cambria"/>
                <a:ea typeface="Cambria"/>
                <a:cs typeface="Cambria"/>
                <a:sym typeface="Cambria"/>
              </a:rPr>
              <a:t>agriculture</a:t>
            </a:r>
            <a:endParaRPr b="1" sz="1800">
              <a:solidFill>
                <a:schemeClr val="dk1"/>
              </a:solidFill>
              <a:latin typeface="Cambria"/>
              <a:ea typeface="Cambria"/>
              <a:cs typeface="Cambria"/>
              <a:sym typeface="Cambria"/>
            </a:endParaRPr>
          </a:p>
        </p:txBody>
      </p:sp>
      <p:grpSp>
        <p:nvGrpSpPr>
          <p:cNvPr id="256" name="Google Shape;256;p8"/>
          <p:cNvGrpSpPr/>
          <p:nvPr/>
        </p:nvGrpSpPr>
        <p:grpSpPr>
          <a:xfrm>
            <a:off x="8839709" y="2555923"/>
            <a:ext cx="1110816" cy="695033"/>
            <a:chOff x="4489941" y="3698909"/>
            <a:chExt cx="979867" cy="515759"/>
          </a:xfrm>
        </p:grpSpPr>
        <p:pic>
          <p:nvPicPr>
            <p:cNvPr descr="Crops Clipart Wheet - Cereals Icon Png , Transparent Cartoon - Jing.fm" id="257" name="Google Shape;257;p8"/>
            <p:cNvPicPr preferRelativeResize="0"/>
            <p:nvPr/>
          </p:nvPicPr>
          <p:blipFill rotWithShape="1">
            <a:blip r:embed="rId4">
              <a:alphaModFix/>
            </a:blip>
            <a:srcRect b="0" l="0" r="0" t="0"/>
            <a:stretch/>
          </p:blipFill>
          <p:spPr>
            <a:xfrm>
              <a:off x="5003744" y="3710368"/>
              <a:ext cx="466064" cy="467015"/>
            </a:xfrm>
            <a:prstGeom prst="rect">
              <a:avLst/>
            </a:prstGeom>
            <a:noFill/>
            <a:ln>
              <a:noFill/>
            </a:ln>
          </p:spPr>
        </p:pic>
        <p:pic>
          <p:nvPicPr>
            <p:cNvPr descr="Chicken Icon, Transparent Chicken.PNG Images &amp; Vector - FreeIconsPNG" id="258" name="Google Shape;258;p8"/>
            <p:cNvPicPr preferRelativeResize="0"/>
            <p:nvPr/>
          </p:nvPicPr>
          <p:blipFill rotWithShape="1">
            <a:blip r:embed="rId5">
              <a:alphaModFix/>
            </a:blip>
            <a:srcRect b="0" l="0" r="0" t="0"/>
            <a:stretch/>
          </p:blipFill>
          <p:spPr>
            <a:xfrm>
              <a:off x="4489941" y="3698909"/>
              <a:ext cx="515759" cy="515759"/>
            </a:xfrm>
            <a:prstGeom prst="rect">
              <a:avLst/>
            </a:prstGeom>
            <a:noFill/>
            <a:ln>
              <a:noFill/>
            </a:ln>
          </p:spPr>
        </p:pic>
      </p:grpSp>
      <p:grpSp>
        <p:nvGrpSpPr>
          <p:cNvPr id="259" name="Google Shape;259;p8"/>
          <p:cNvGrpSpPr/>
          <p:nvPr/>
        </p:nvGrpSpPr>
        <p:grpSpPr>
          <a:xfrm>
            <a:off x="7126397" y="4491739"/>
            <a:ext cx="1594073" cy="1517007"/>
            <a:chOff x="4158310" y="5148949"/>
            <a:chExt cx="1693272" cy="1563631"/>
          </a:xfrm>
        </p:grpSpPr>
        <p:sp>
          <p:nvSpPr>
            <p:cNvPr id="260" name="Google Shape;260;p8"/>
            <p:cNvSpPr/>
            <p:nvPr/>
          </p:nvSpPr>
          <p:spPr>
            <a:xfrm>
              <a:off x="4158310" y="5148949"/>
              <a:ext cx="1693272" cy="1563631"/>
            </a:xfrm>
            <a:prstGeom prst="ellipse">
              <a:avLst/>
            </a:prstGeom>
            <a:solidFill>
              <a:srgbClr val="FFCC66"/>
            </a:solid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Comic Sans MS"/>
                <a:ea typeface="Comic Sans MS"/>
                <a:cs typeface="Comic Sans MS"/>
                <a:sym typeface="Comic Sans MS"/>
              </a:endParaRPr>
            </a:p>
          </p:txBody>
        </p:sp>
        <p:sp>
          <p:nvSpPr>
            <p:cNvPr id="261" name="Google Shape;261;p8"/>
            <p:cNvSpPr txBox="1"/>
            <p:nvPr/>
          </p:nvSpPr>
          <p:spPr>
            <a:xfrm>
              <a:off x="4635285" y="6023886"/>
              <a:ext cx="6607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mbria"/>
                <a:buNone/>
              </a:pPr>
              <a:r>
                <a:rPr b="1" lang="en-US" sz="1800">
                  <a:solidFill>
                    <a:schemeClr val="dk1"/>
                  </a:solidFill>
                  <a:latin typeface="Cambria"/>
                  <a:ea typeface="Cambria"/>
                  <a:cs typeface="Cambria"/>
                  <a:sym typeface="Cambria"/>
                </a:rPr>
                <a:t>food</a:t>
              </a:r>
              <a:endParaRPr b="1" sz="1800">
                <a:solidFill>
                  <a:schemeClr val="dk1"/>
                </a:solidFill>
                <a:latin typeface="Cambria"/>
                <a:ea typeface="Cambria"/>
                <a:cs typeface="Cambria"/>
                <a:sym typeface="Cambria"/>
              </a:endParaRPr>
            </a:p>
          </p:txBody>
        </p:sp>
        <p:grpSp>
          <p:nvGrpSpPr>
            <p:cNvPr id="262" name="Google Shape;262;p8"/>
            <p:cNvGrpSpPr/>
            <p:nvPr/>
          </p:nvGrpSpPr>
          <p:grpSpPr>
            <a:xfrm>
              <a:off x="4280106" y="5186036"/>
              <a:ext cx="1394411" cy="1099116"/>
              <a:chOff x="8261505" y="4304797"/>
              <a:chExt cx="1049699" cy="695296"/>
            </a:xfrm>
          </p:grpSpPr>
          <p:pic>
            <p:nvPicPr>
              <p:cNvPr descr="food-icon-set | Endless Icons" id="263" name="Google Shape;263;p8"/>
              <p:cNvPicPr preferRelativeResize="0"/>
              <p:nvPr/>
            </p:nvPicPr>
            <p:blipFill rotWithShape="1">
              <a:blip r:embed="rId6">
                <a:alphaModFix/>
              </a:blip>
              <a:srcRect b="90186" l="27605" r="54030" t="0"/>
              <a:stretch/>
            </p:blipFill>
            <p:spPr>
              <a:xfrm rot="-1446589">
                <a:off x="8694761" y="4456067"/>
                <a:ext cx="548074" cy="451791"/>
              </a:xfrm>
              <a:prstGeom prst="rect">
                <a:avLst/>
              </a:prstGeom>
              <a:noFill/>
              <a:ln>
                <a:noFill/>
              </a:ln>
            </p:spPr>
          </p:pic>
          <p:pic>
            <p:nvPicPr>
              <p:cNvPr descr="food-icon-set | Endless Icons" id="264" name="Google Shape;264;p8"/>
              <p:cNvPicPr preferRelativeResize="0"/>
              <p:nvPr/>
            </p:nvPicPr>
            <p:blipFill rotWithShape="1">
              <a:blip r:embed="rId6">
                <a:alphaModFix/>
              </a:blip>
              <a:srcRect b="92311" l="0" r="80013" t="230"/>
              <a:stretch/>
            </p:blipFill>
            <p:spPr>
              <a:xfrm rot="-2211956">
                <a:off x="8306897" y="4440795"/>
                <a:ext cx="566763" cy="340219"/>
              </a:xfrm>
              <a:prstGeom prst="rect">
                <a:avLst/>
              </a:prstGeom>
              <a:noFill/>
              <a:ln>
                <a:noFill/>
              </a:ln>
            </p:spPr>
          </p:pic>
        </p:grpSp>
      </p:grpSp>
      <p:grpSp>
        <p:nvGrpSpPr>
          <p:cNvPr id="265" name="Google Shape;265;p8"/>
          <p:cNvGrpSpPr/>
          <p:nvPr/>
        </p:nvGrpSpPr>
        <p:grpSpPr>
          <a:xfrm>
            <a:off x="10153719" y="4495945"/>
            <a:ext cx="1594073" cy="1517007"/>
            <a:chOff x="7374022" y="5153284"/>
            <a:chExt cx="1693272" cy="1563631"/>
          </a:xfrm>
        </p:grpSpPr>
        <p:sp>
          <p:nvSpPr>
            <p:cNvPr id="266" name="Google Shape;266;p8"/>
            <p:cNvSpPr/>
            <p:nvPr/>
          </p:nvSpPr>
          <p:spPr>
            <a:xfrm>
              <a:off x="7374022" y="5153284"/>
              <a:ext cx="1693272" cy="1563631"/>
            </a:xfrm>
            <a:prstGeom prst="ellipse">
              <a:avLst/>
            </a:prstGeom>
            <a:solidFill>
              <a:srgbClr val="33CCFF"/>
            </a:solid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Times New Roman"/>
                <a:buNone/>
              </a:pPr>
              <a:r>
                <a:t/>
              </a:r>
              <a:endParaRPr sz="3200">
                <a:solidFill>
                  <a:schemeClr val="dk1"/>
                </a:solidFill>
                <a:latin typeface="Comic Sans MS"/>
                <a:ea typeface="Comic Sans MS"/>
                <a:cs typeface="Comic Sans MS"/>
                <a:sym typeface="Comic Sans MS"/>
              </a:endParaRPr>
            </a:p>
          </p:txBody>
        </p:sp>
        <p:sp>
          <p:nvSpPr>
            <p:cNvPr id="267" name="Google Shape;267;p8"/>
            <p:cNvSpPr txBox="1"/>
            <p:nvPr/>
          </p:nvSpPr>
          <p:spPr>
            <a:xfrm>
              <a:off x="7401455" y="6018278"/>
              <a:ext cx="15573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Cambria"/>
                <a:buNone/>
              </a:pPr>
              <a:r>
                <a:rPr b="1" lang="en-US" sz="1800">
                  <a:solidFill>
                    <a:schemeClr val="dk1"/>
                  </a:solidFill>
                  <a:latin typeface="Cambria"/>
                  <a:ea typeface="Cambria"/>
                  <a:cs typeface="Cambria"/>
                  <a:sym typeface="Cambria"/>
                </a:rPr>
                <a:t>environment</a:t>
              </a:r>
              <a:endParaRPr b="1" sz="1800">
                <a:solidFill>
                  <a:schemeClr val="dk1"/>
                </a:solidFill>
                <a:latin typeface="Cambria"/>
                <a:ea typeface="Cambria"/>
                <a:cs typeface="Cambria"/>
                <a:sym typeface="Cambria"/>
              </a:endParaRPr>
            </a:p>
          </p:txBody>
        </p:sp>
        <p:pic>
          <p:nvPicPr>
            <p:cNvPr descr="Environmental Social and Governance Report" id="268" name="Google Shape;268;p8"/>
            <p:cNvPicPr preferRelativeResize="0"/>
            <p:nvPr/>
          </p:nvPicPr>
          <p:blipFill rotWithShape="1">
            <a:blip r:embed="rId7">
              <a:alphaModFix/>
            </a:blip>
            <a:srcRect b="0" l="0" r="0" t="0"/>
            <a:stretch/>
          </p:blipFill>
          <p:spPr>
            <a:xfrm>
              <a:off x="7826189" y="5328539"/>
              <a:ext cx="735920" cy="73592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grpSp>
        <p:nvGrpSpPr>
          <p:cNvPr id="273" name="Google Shape;273;p9"/>
          <p:cNvGrpSpPr/>
          <p:nvPr/>
        </p:nvGrpSpPr>
        <p:grpSpPr>
          <a:xfrm>
            <a:off x="2758472" y="140734"/>
            <a:ext cx="6854851" cy="6685390"/>
            <a:chOff x="1973438" y="-358426"/>
            <a:chExt cx="6854851" cy="6685390"/>
          </a:xfrm>
        </p:grpSpPr>
        <p:sp>
          <p:nvSpPr>
            <p:cNvPr id="274" name="Google Shape;274;p9"/>
            <p:cNvSpPr/>
            <p:nvPr/>
          </p:nvSpPr>
          <p:spPr>
            <a:xfrm>
              <a:off x="3041734" y="689233"/>
              <a:ext cx="4590071" cy="4590071"/>
            </a:xfrm>
            <a:prstGeom prst="blockArc">
              <a:avLst>
                <a:gd fmla="val 10800000" name="adj1"/>
                <a:gd fmla="val 16200000" name="adj2"/>
                <a:gd fmla="val 4641" name="adj3"/>
              </a:avLst>
            </a:prstGeom>
            <a:solidFill>
              <a:srgbClr val="A4A4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9"/>
            <p:cNvSpPr/>
            <p:nvPr/>
          </p:nvSpPr>
          <p:spPr>
            <a:xfrm>
              <a:off x="3041734" y="689238"/>
              <a:ext cx="4590071" cy="4590071"/>
            </a:xfrm>
            <a:prstGeom prst="blockArc">
              <a:avLst>
                <a:gd fmla="val 5392319" name="adj1"/>
                <a:gd fmla="val 10800009" name="adj2"/>
                <a:gd fmla="val 4641" name="adj3"/>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9"/>
            <p:cNvSpPr/>
            <p:nvPr/>
          </p:nvSpPr>
          <p:spPr>
            <a:xfrm>
              <a:off x="3187995" y="658479"/>
              <a:ext cx="4590071" cy="4590071"/>
            </a:xfrm>
            <a:prstGeom prst="blockArc">
              <a:avLst>
                <a:gd fmla="val 21497406" name="adj1"/>
                <a:gd fmla="val 5590521" name="adj2"/>
                <a:gd fmla="val 4641" name="adj3"/>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9"/>
            <p:cNvSpPr/>
            <p:nvPr/>
          </p:nvSpPr>
          <p:spPr>
            <a:xfrm>
              <a:off x="3170718" y="685519"/>
              <a:ext cx="4590071" cy="4590071"/>
            </a:xfrm>
            <a:prstGeom prst="blockArc">
              <a:avLst>
                <a:gd fmla="val 16002096" name="adj1"/>
                <a:gd fmla="val 21508383" name="adj2"/>
                <a:gd fmla="val 4641" name="adj3"/>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9"/>
            <p:cNvSpPr/>
            <p:nvPr/>
          </p:nvSpPr>
          <p:spPr>
            <a:xfrm>
              <a:off x="4054511" y="1775892"/>
              <a:ext cx="2564517" cy="2416752"/>
            </a:xfrm>
            <a:prstGeom prst="ellipse">
              <a:avLst/>
            </a:prstGeom>
            <a:solidFill>
              <a:srgbClr val="3A3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9"/>
            <p:cNvSpPr txBox="1"/>
            <p:nvPr/>
          </p:nvSpPr>
          <p:spPr>
            <a:xfrm>
              <a:off x="4430076" y="2129817"/>
              <a:ext cx="1813387" cy="1708902"/>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Narkisim"/>
                <a:buNone/>
              </a:pPr>
              <a:r>
                <a:rPr b="1" lang="en-US" sz="2400">
                  <a:solidFill>
                    <a:schemeClr val="lt1"/>
                  </a:solidFill>
                  <a:latin typeface="Narkisim"/>
                  <a:ea typeface="Narkisim"/>
                  <a:cs typeface="Narkisim"/>
                  <a:sym typeface="Narkisim"/>
                </a:rPr>
                <a:t>The Robert H. Smith Faculty of Agriculture, Food &amp; Environment</a:t>
              </a:r>
              <a:endParaRPr sz="2400">
                <a:solidFill>
                  <a:schemeClr val="lt1"/>
                </a:solidFill>
                <a:latin typeface="Narkisim"/>
                <a:ea typeface="Narkisim"/>
                <a:cs typeface="Narkisim"/>
                <a:sym typeface="Narkisim"/>
              </a:endParaRPr>
            </a:p>
          </p:txBody>
        </p:sp>
        <p:sp>
          <p:nvSpPr>
            <p:cNvPr id="280" name="Google Shape;280;p9"/>
            <p:cNvSpPr/>
            <p:nvPr/>
          </p:nvSpPr>
          <p:spPr>
            <a:xfrm>
              <a:off x="4215217" y="-358426"/>
              <a:ext cx="2243105" cy="2201832"/>
            </a:xfrm>
            <a:prstGeom prst="ellipse">
              <a:avLst/>
            </a:prstGeom>
            <a:solidFill>
              <a:srgbClr val="92D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9"/>
            <p:cNvSpPr txBox="1"/>
            <p:nvPr/>
          </p:nvSpPr>
          <p:spPr>
            <a:xfrm>
              <a:off x="4543712" y="-35975"/>
              <a:ext cx="1586115" cy="1556930"/>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Narkisim"/>
                <a:buNone/>
              </a:pPr>
              <a:r>
                <a:rPr b="1" lang="en-US" sz="2400">
                  <a:solidFill>
                    <a:schemeClr val="lt1"/>
                  </a:solidFill>
                  <a:latin typeface="Narkisim"/>
                  <a:ea typeface="Narkisim"/>
                  <a:cs typeface="Narkisim"/>
                  <a:sym typeface="Narkisim"/>
                </a:rPr>
                <a:t>Institute of Plant Sciences &amp; Genetics in Agriculture</a:t>
              </a:r>
              <a:endParaRPr sz="2400">
                <a:solidFill>
                  <a:schemeClr val="lt1"/>
                </a:solidFill>
                <a:latin typeface="Narkisim"/>
                <a:ea typeface="Narkisim"/>
                <a:cs typeface="Narkisim"/>
                <a:sym typeface="Narkisim"/>
              </a:endParaRPr>
            </a:p>
          </p:txBody>
        </p:sp>
        <p:sp>
          <p:nvSpPr>
            <p:cNvPr id="282" name="Google Shape;282;p9"/>
            <p:cNvSpPr/>
            <p:nvPr/>
          </p:nvSpPr>
          <p:spPr>
            <a:xfrm>
              <a:off x="6585184" y="1819902"/>
              <a:ext cx="2243105" cy="2201832"/>
            </a:xfrm>
            <a:prstGeom prst="ellipse">
              <a:avLst/>
            </a:prstGeom>
            <a:solidFill>
              <a:srgbClr val="FFC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9"/>
            <p:cNvSpPr txBox="1"/>
            <p:nvPr/>
          </p:nvSpPr>
          <p:spPr>
            <a:xfrm>
              <a:off x="6913679" y="2142353"/>
              <a:ext cx="1586115" cy="1556930"/>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Narkisim"/>
                <a:buNone/>
              </a:pPr>
              <a:r>
                <a:rPr b="1" lang="en-US" sz="2400">
                  <a:solidFill>
                    <a:schemeClr val="lt1"/>
                  </a:solidFill>
                  <a:latin typeface="Narkisim"/>
                  <a:ea typeface="Narkisim"/>
                  <a:cs typeface="Narkisim"/>
                  <a:sym typeface="Narkisim"/>
                </a:rPr>
                <a:t>Institute of Biochemistry Food Science &amp; Nutrition</a:t>
              </a:r>
              <a:endParaRPr/>
            </a:p>
          </p:txBody>
        </p:sp>
        <p:sp>
          <p:nvSpPr>
            <p:cNvPr id="284" name="Google Shape;284;p9"/>
            <p:cNvSpPr/>
            <p:nvPr/>
          </p:nvSpPr>
          <p:spPr>
            <a:xfrm>
              <a:off x="4220226" y="4125132"/>
              <a:ext cx="2243105" cy="2201832"/>
            </a:xfrm>
            <a:prstGeom prst="ellipse">
              <a:avLst/>
            </a:prstGeom>
            <a:solidFill>
              <a:srgbClr val="C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9"/>
            <p:cNvSpPr txBox="1"/>
            <p:nvPr/>
          </p:nvSpPr>
          <p:spPr>
            <a:xfrm>
              <a:off x="4548721" y="4447583"/>
              <a:ext cx="1586115" cy="1556930"/>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Narkisim"/>
                <a:buNone/>
              </a:pPr>
              <a:r>
                <a:rPr b="1" lang="en-US" sz="2400">
                  <a:solidFill>
                    <a:schemeClr val="lt1"/>
                  </a:solidFill>
                  <a:latin typeface="Narkisim"/>
                  <a:ea typeface="Narkisim"/>
                  <a:cs typeface="Narkisim"/>
                  <a:sym typeface="Narkisim"/>
                </a:rPr>
                <a:t>Dept. of Animal Sciences </a:t>
              </a:r>
              <a:endParaRPr/>
            </a:p>
            <a:p>
              <a:pPr indent="0" lvl="0" marL="0" marR="0" rtl="0" algn="ctr">
                <a:lnSpc>
                  <a:spcPct val="90000"/>
                </a:lnSpc>
                <a:spcBef>
                  <a:spcPts val="840"/>
                </a:spcBef>
                <a:spcAft>
                  <a:spcPts val="0"/>
                </a:spcAft>
                <a:buClr>
                  <a:schemeClr val="lt1"/>
                </a:buClr>
                <a:buSzPts val="2400"/>
                <a:buFont typeface="Narkisim"/>
                <a:buNone/>
              </a:pPr>
              <a:r>
                <a:rPr b="1" lang="en-US" sz="2400">
                  <a:solidFill>
                    <a:schemeClr val="lt1"/>
                  </a:solidFill>
                  <a:latin typeface="Narkisim"/>
                  <a:ea typeface="Narkisim"/>
                  <a:cs typeface="Narkisim"/>
                  <a:sym typeface="Narkisim"/>
                </a:rPr>
                <a:t>Veterinary School</a:t>
              </a:r>
              <a:endParaRPr sz="2400">
                <a:solidFill>
                  <a:schemeClr val="lt1"/>
                </a:solidFill>
                <a:latin typeface="Narkisim"/>
                <a:ea typeface="Narkisim"/>
                <a:cs typeface="Narkisim"/>
                <a:sym typeface="Narkisim"/>
              </a:endParaRPr>
            </a:p>
          </p:txBody>
        </p:sp>
        <p:sp>
          <p:nvSpPr>
            <p:cNvPr id="286" name="Google Shape;286;p9"/>
            <p:cNvSpPr/>
            <p:nvPr/>
          </p:nvSpPr>
          <p:spPr>
            <a:xfrm>
              <a:off x="1973438" y="1883352"/>
              <a:ext cx="2243105" cy="2201832"/>
            </a:xfrm>
            <a:prstGeom prst="ellipse">
              <a:avLst/>
            </a:prstGeom>
            <a:solidFill>
              <a:srgbClr val="007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9"/>
            <p:cNvSpPr txBox="1"/>
            <p:nvPr/>
          </p:nvSpPr>
          <p:spPr>
            <a:xfrm>
              <a:off x="2301933" y="2205803"/>
              <a:ext cx="1586115" cy="1556930"/>
            </a:xfrm>
            <a:prstGeom prst="rect">
              <a:avLst/>
            </a:prstGeom>
            <a:noFill/>
            <a:ln>
              <a:noFill/>
            </a:ln>
          </p:spPr>
          <p:txBody>
            <a:bodyPr anchorCtr="0" anchor="ctr" bIns="30475" lIns="30475" spcFirstLastPara="1" rIns="30475" wrap="square" tIns="30475">
              <a:noAutofit/>
            </a:bodyPr>
            <a:lstStyle/>
            <a:p>
              <a:pPr indent="0" lvl="0" marL="0" marR="0" rtl="0" algn="ctr">
                <a:lnSpc>
                  <a:spcPct val="90000"/>
                </a:lnSpc>
                <a:spcBef>
                  <a:spcPts val="0"/>
                </a:spcBef>
                <a:spcAft>
                  <a:spcPts val="0"/>
                </a:spcAft>
                <a:buClr>
                  <a:schemeClr val="lt1"/>
                </a:buClr>
                <a:buSzPts val="2400"/>
                <a:buFont typeface="Narkisim"/>
                <a:buNone/>
              </a:pPr>
              <a:r>
                <a:rPr b="1" lang="en-US" sz="2400">
                  <a:solidFill>
                    <a:schemeClr val="lt1"/>
                  </a:solidFill>
                  <a:latin typeface="Narkisim"/>
                  <a:ea typeface="Narkisim"/>
                  <a:cs typeface="Narkisim"/>
                  <a:sym typeface="Narkisim"/>
                </a:rPr>
                <a:t>Institute of Environmen-tal Sciences</a:t>
              </a:r>
              <a:endParaRPr sz="2400">
                <a:solidFill>
                  <a:schemeClr val="lt1"/>
                </a:solidFill>
                <a:latin typeface="Narkisim"/>
                <a:ea typeface="Narkisim"/>
                <a:cs typeface="Narkisim"/>
                <a:sym typeface="Narkisim"/>
              </a:endParaRPr>
            </a:p>
          </p:txBody>
        </p:sp>
      </p:grpSp>
      <p:sp>
        <p:nvSpPr>
          <p:cNvPr id="288" name="Google Shape;288;p9"/>
          <p:cNvSpPr/>
          <p:nvPr/>
        </p:nvSpPr>
        <p:spPr>
          <a:xfrm>
            <a:off x="8782050" y="238125"/>
            <a:ext cx="2676525" cy="180975"/>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9" name="Google Shape;289;p9"/>
          <p:cNvSpPr txBox="1"/>
          <p:nvPr/>
        </p:nvSpPr>
        <p:spPr>
          <a:xfrm>
            <a:off x="479425" y="4294466"/>
            <a:ext cx="390203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70C0"/>
                </a:solidFill>
                <a:latin typeface="Narkisim"/>
                <a:ea typeface="Narkisim"/>
                <a:cs typeface="Narkisim"/>
                <a:sym typeface="Narkisim"/>
              </a:rPr>
              <a:t>Soil &amp; Water Sciences</a:t>
            </a:r>
            <a:endParaRPr/>
          </a:p>
          <a:p>
            <a:pPr indent="0" lvl="0" marL="0" marR="0" rtl="0" algn="l">
              <a:spcBef>
                <a:spcPts val="0"/>
              </a:spcBef>
              <a:spcAft>
                <a:spcPts val="0"/>
              </a:spcAft>
              <a:buNone/>
            </a:pPr>
            <a:r>
              <a:rPr b="1" lang="en-US" sz="1800">
                <a:solidFill>
                  <a:srgbClr val="0070C0"/>
                </a:solidFill>
                <a:latin typeface="Narkisim"/>
                <a:ea typeface="Narkisim"/>
                <a:cs typeface="Narkisim"/>
                <a:sym typeface="Narkisim"/>
              </a:rPr>
              <a:t>Plant Pathology &amp; Microbiology</a:t>
            </a:r>
            <a:endParaRPr/>
          </a:p>
          <a:p>
            <a:pPr indent="0" lvl="0" marL="0" marR="0" rtl="0" algn="l">
              <a:spcBef>
                <a:spcPts val="0"/>
              </a:spcBef>
              <a:spcAft>
                <a:spcPts val="0"/>
              </a:spcAft>
              <a:buNone/>
            </a:pPr>
            <a:r>
              <a:rPr b="1" lang="en-US" sz="1800">
                <a:solidFill>
                  <a:srgbClr val="0070C0"/>
                </a:solidFill>
                <a:latin typeface="Narkisim"/>
                <a:ea typeface="Narkisim"/>
                <a:cs typeface="Narkisim"/>
                <a:sym typeface="Narkisim"/>
              </a:rPr>
              <a:t>Entomology </a:t>
            </a:r>
            <a:endParaRPr/>
          </a:p>
          <a:p>
            <a:pPr indent="0" lvl="0" marL="0" marR="0" rtl="0" algn="l">
              <a:spcBef>
                <a:spcPts val="0"/>
              </a:spcBef>
              <a:spcAft>
                <a:spcPts val="0"/>
              </a:spcAft>
              <a:buNone/>
            </a:pPr>
            <a:r>
              <a:rPr b="1" lang="en-US" sz="1800">
                <a:solidFill>
                  <a:srgbClr val="0070C0"/>
                </a:solidFill>
                <a:latin typeface="Narkisim"/>
                <a:ea typeface="Narkisim"/>
                <a:cs typeface="Narkisim"/>
                <a:sym typeface="Narkisim"/>
              </a:rPr>
              <a:t>Environmental Economics &amp; Management</a:t>
            </a:r>
            <a:endParaRPr/>
          </a:p>
        </p:txBody>
      </p:sp>
      <p:sp>
        <p:nvSpPr>
          <p:cNvPr id="290" name="Google Shape;290;p9"/>
          <p:cNvSpPr txBox="1"/>
          <p:nvPr/>
        </p:nvSpPr>
        <p:spPr>
          <a:xfrm>
            <a:off x="342484" y="354739"/>
            <a:ext cx="4408961"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548135"/>
                </a:solidFill>
                <a:latin typeface="Narkisim"/>
                <a:ea typeface="Narkisim"/>
                <a:cs typeface="Narkisim"/>
                <a:sym typeface="Narkisim"/>
              </a:rPr>
              <a:t>THE FACULTY STRUCTURE</a:t>
            </a:r>
            <a:endParaRPr/>
          </a:p>
        </p:txBody>
      </p:sp>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2019-07-14T06:27:51Z</dcterms:created>
  <dc:creator>Meital Salmor</dc:creator>
</cp:coreProperties>
</file>