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g3/ocmmwx6lckSGkLs2tiPMv/8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61"/>
  </p:normalViewPr>
  <p:slideViewPr>
    <p:cSldViewPr snapToGrid="0" snapToObjects="1">
      <p:cViewPr varScale="1">
        <p:scale>
          <a:sx n="163" d="100"/>
          <a:sy n="163" d="100"/>
        </p:scale>
        <p:origin x="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65fe8f13e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65fe8f13e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65fe8f13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g765fe8f13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65fe8f13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765fe8f13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65fe8f13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765fe8f13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65fe8f13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765fe8f13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765fe8f13e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3600" y="371850"/>
            <a:ext cx="4752975" cy="601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5"/>
          <p:cNvPicPr preferRelativeResize="0"/>
          <p:nvPr/>
        </p:nvPicPr>
        <p:blipFill rotWithShape="1">
          <a:blip r:embed="rId3">
            <a:alphaModFix/>
          </a:blip>
          <a:srcRect l="45942" t="-368" r="573" b="367"/>
          <a:stretch/>
        </p:blipFill>
        <p:spPr>
          <a:xfrm>
            <a:off x="1335186" y="1954697"/>
            <a:ext cx="6169111" cy="4397382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5"/>
          <p:cNvSpPr txBox="1"/>
          <p:nvPr/>
        </p:nvSpPr>
        <p:spPr>
          <a:xfrm>
            <a:off x="1165254" y="478663"/>
            <a:ext cx="6339043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respiration / combustion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6 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+ 6O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------&gt; 6CO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2 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+ 6H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+ energy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"/>
          <p:cNvSpPr txBox="1"/>
          <p:nvPr/>
        </p:nvSpPr>
        <p:spPr>
          <a:xfrm>
            <a:off x="2917008" y="815249"/>
            <a:ext cx="329404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Emmy Noether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84724" y="1607979"/>
            <a:ext cx="2958610" cy="3942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/>
        </p:nvSpPr>
        <p:spPr>
          <a:xfrm>
            <a:off x="2502644" y="771181"/>
            <a:ext cx="414480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Noether's theorem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63768" y="1479067"/>
            <a:ext cx="2422555" cy="3228426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7"/>
          <p:cNvSpPr txBox="1"/>
          <p:nvPr/>
        </p:nvSpPr>
        <p:spPr>
          <a:xfrm>
            <a:off x="906428" y="4999880"/>
            <a:ext cx="733723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 system has a symmetry, then there are corresponding quantities whose values are conserved in time.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71600"/>
            <a:ext cx="8839200" cy="441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g765fe8f13e_0_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g765fe8f13e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5775" y="1010837"/>
            <a:ext cx="7372450" cy="483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g765fe8f13e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050" y="1226350"/>
            <a:ext cx="7581900" cy="440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g765fe8f13e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17783" y="718850"/>
            <a:ext cx="5676441" cy="5676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49986" y="751901"/>
            <a:ext cx="5522203" cy="5522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88522" y="2215457"/>
            <a:ext cx="4158865" cy="4158865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3"/>
          <p:cNvSpPr txBox="1"/>
          <p:nvPr/>
        </p:nvSpPr>
        <p:spPr>
          <a:xfrm>
            <a:off x="386820" y="253387"/>
            <a:ext cx="816227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מה העבודה המינימלית שמנוע של חללית צריך לעשות כדי להבטיח שהיא תגיע מכדור הארץ לירח?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מה העבודה המינימלית שמנוע של חללית צריך לעשות כדי להבטיח שהיא תגיע מהירח לכדור הארץ?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4"/>
          <p:cNvPicPr preferRelativeResize="0"/>
          <p:nvPr/>
        </p:nvPicPr>
        <p:blipFill rotWithShape="1">
          <a:blip r:embed="rId3">
            <a:alphaModFix/>
          </a:blip>
          <a:srcRect r="55309"/>
          <a:stretch/>
        </p:blipFill>
        <p:spPr>
          <a:xfrm>
            <a:off x="1838349" y="1938513"/>
            <a:ext cx="5154627" cy="4397382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4"/>
          <p:cNvSpPr txBox="1"/>
          <p:nvPr/>
        </p:nvSpPr>
        <p:spPr>
          <a:xfrm>
            <a:off x="1165254" y="478663"/>
            <a:ext cx="6500819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photosynthesis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6CO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2 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+ 6H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+ sunlight ------&gt; C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6 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+ 6O</a:t>
            </a:r>
            <a:r>
              <a:rPr lang="en-US" sz="28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Macintosh PowerPoint</Application>
  <PresentationFormat>On-screen Show (4:3)</PresentationFormat>
  <Paragraphs>10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Yair Mau</dc:creator>
  <cp:lastModifiedBy>Isaac Kramer</cp:lastModifiedBy>
  <cp:revision>1</cp:revision>
  <dcterms:created xsi:type="dcterms:W3CDTF">2017-12-17T11:54:03Z</dcterms:created>
  <dcterms:modified xsi:type="dcterms:W3CDTF">2020-12-28T11:29:06Z</dcterms:modified>
</cp:coreProperties>
</file>